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9" r:id="rId4"/>
    <p:sldId id="261" r:id="rId5"/>
    <p:sldId id="262" r:id="rId6"/>
    <p:sldId id="263" r:id="rId7"/>
    <p:sldId id="271" r:id="rId8"/>
    <p:sldId id="272" r:id="rId9"/>
    <p:sldId id="270" r:id="rId10"/>
  </p:sldIdLst>
  <p:sldSz cx="9144000" cy="5143500" type="screen16x9"/>
  <p:notesSz cx="7315200" cy="96012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71D52"/>
    <a:srgbClr val="6F1336"/>
    <a:srgbClr val="4D13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D546814-D27A-4311-8337-FBB8AF73EC16}" v="5" dt="2025-06-29T23:03:27.01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97" d="100"/>
          <a:sy n="97" d="100"/>
        </p:scale>
        <p:origin x="1042" y="-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ILLE MENEZES" userId="c4e6479b44509b78" providerId="LiveId" clId="{7D546814-D27A-4311-8337-FBB8AF73EC16}"/>
    <pc:docChg chg="undo custSel addSld delSld modSld">
      <pc:chgData name="WILLE MENEZES" userId="c4e6479b44509b78" providerId="LiveId" clId="{7D546814-D27A-4311-8337-FBB8AF73EC16}" dt="2025-06-29T23:08:33.970" v="213" actId="478"/>
      <pc:docMkLst>
        <pc:docMk/>
      </pc:docMkLst>
      <pc:sldChg chg="addSp delSp modSp mod setBg">
        <pc:chgData name="WILLE MENEZES" userId="c4e6479b44509b78" providerId="LiveId" clId="{7D546814-D27A-4311-8337-FBB8AF73EC16}" dt="2025-06-29T22:58:42.036" v="82" actId="20577"/>
        <pc:sldMkLst>
          <pc:docMk/>
          <pc:sldMk cId="0" sldId="256"/>
        </pc:sldMkLst>
        <pc:spChg chg="del">
          <ac:chgData name="WILLE MENEZES" userId="c4e6479b44509b78" providerId="LiveId" clId="{7D546814-D27A-4311-8337-FBB8AF73EC16}" dt="2025-06-29T22:55:10.611" v="53" actId="478"/>
          <ac:spMkLst>
            <pc:docMk/>
            <pc:sldMk cId="0" sldId="256"/>
            <ac:spMk id="3" creationId="{00000000-0000-0000-0000-000000000000}"/>
          </ac:spMkLst>
        </pc:spChg>
        <pc:spChg chg="mod">
          <ac:chgData name="WILLE MENEZES" userId="c4e6479b44509b78" providerId="LiveId" clId="{7D546814-D27A-4311-8337-FBB8AF73EC16}" dt="2025-06-29T22:56:56.021" v="68" actId="1076"/>
          <ac:spMkLst>
            <pc:docMk/>
            <pc:sldMk cId="0" sldId="256"/>
            <ac:spMk id="5" creationId="{00000000-0000-0000-0000-000000000000}"/>
          </ac:spMkLst>
        </pc:spChg>
        <pc:spChg chg="mod">
          <ac:chgData name="WILLE MENEZES" userId="c4e6479b44509b78" providerId="LiveId" clId="{7D546814-D27A-4311-8337-FBB8AF73EC16}" dt="2025-06-29T22:56:59.685" v="69" actId="1076"/>
          <ac:spMkLst>
            <pc:docMk/>
            <pc:sldMk cId="0" sldId="256"/>
            <ac:spMk id="6" creationId="{00000000-0000-0000-0000-000000000000}"/>
          </ac:spMkLst>
        </pc:spChg>
        <pc:spChg chg="mod">
          <ac:chgData name="WILLE MENEZES" userId="c4e6479b44509b78" providerId="LiveId" clId="{7D546814-D27A-4311-8337-FBB8AF73EC16}" dt="2025-06-29T22:58:42.036" v="82" actId="20577"/>
          <ac:spMkLst>
            <pc:docMk/>
            <pc:sldMk cId="0" sldId="256"/>
            <ac:spMk id="7" creationId="{00000000-0000-0000-0000-000000000000}"/>
          </ac:spMkLst>
        </pc:spChg>
        <pc:picChg chg="del mod">
          <ac:chgData name="WILLE MENEZES" userId="c4e6479b44509b78" providerId="LiveId" clId="{7D546814-D27A-4311-8337-FBB8AF73EC16}" dt="2025-06-29T22:56:33.932" v="65" actId="478"/>
          <ac:picMkLst>
            <pc:docMk/>
            <pc:sldMk cId="0" sldId="256"/>
            <ac:picMk id="2" creationId="{00000000-0000-0000-0000-000000000000}"/>
          </ac:picMkLst>
        </pc:picChg>
        <pc:picChg chg="del">
          <ac:chgData name="WILLE MENEZES" userId="c4e6479b44509b78" providerId="LiveId" clId="{7D546814-D27A-4311-8337-FBB8AF73EC16}" dt="2025-06-29T22:55:09.120" v="52" actId="478"/>
          <ac:picMkLst>
            <pc:docMk/>
            <pc:sldMk cId="0" sldId="256"/>
            <ac:picMk id="4" creationId="{00000000-0000-0000-0000-000000000000}"/>
          </ac:picMkLst>
        </pc:picChg>
        <pc:picChg chg="del">
          <ac:chgData name="WILLE MENEZES" userId="c4e6479b44509b78" providerId="LiveId" clId="{7D546814-D27A-4311-8337-FBB8AF73EC16}" dt="2025-06-29T22:54:17.353" v="45" actId="478"/>
          <ac:picMkLst>
            <pc:docMk/>
            <pc:sldMk cId="0" sldId="256"/>
            <ac:picMk id="8" creationId="{00000000-0000-0000-0000-000000000000}"/>
          </ac:picMkLst>
        </pc:picChg>
        <pc:picChg chg="add mod">
          <ac:chgData name="WILLE MENEZES" userId="c4e6479b44509b78" providerId="LiveId" clId="{7D546814-D27A-4311-8337-FBB8AF73EC16}" dt="2025-06-29T22:58:21.587" v="79" actId="1076"/>
          <ac:picMkLst>
            <pc:docMk/>
            <pc:sldMk cId="0" sldId="256"/>
            <ac:picMk id="11" creationId="{ECC77E68-5424-B2EB-DAE8-8A120C106564}"/>
          </ac:picMkLst>
        </pc:picChg>
      </pc:sldChg>
      <pc:sldChg chg="delSp mod">
        <pc:chgData name="WILLE MENEZES" userId="c4e6479b44509b78" providerId="LiveId" clId="{7D546814-D27A-4311-8337-FBB8AF73EC16}" dt="2025-06-29T23:07:51.999" v="187" actId="478"/>
        <pc:sldMkLst>
          <pc:docMk/>
          <pc:sldMk cId="0" sldId="257"/>
        </pc:sldMkLst>
        <pc:spChg chg="del">
          <ac:chgData name="WILLE MENEZES" userId="c4e6479b44509b78" providerId="LiveId" clId="{7D546814-D27A-4311-8337-FBB8AF73EC16}" dt="2025-06-29T23:07:51.999" v="187" actId="478"/>
          <ac:spMkLst>
            <pc:docMk/>
            <pc:sldMk cId="0" sldId="257"/>
            <ac:spMk id="3" creationId="{00000000-0000-0000-0000-000000000000}"/>
          </ac:spMkLst>
        </pc:spChg>
        <pc:picChg chg="del">
          <ac:chgData name="WILLE MENEZES" userId="c4e6479b44509b78" providerId="LiveId" clId="{7D546814-D27A-4311-8337-FBB8AF73EC16}" dt="2025-06-29T23:07:51.344" v="186" actId="478"/>
          <ac:picMkLst>
            <pc:docMk/>
            <pc:sldMk cId="0" sldId="257"/>
            <ac:picMk id="4" creationId="{00000000-0000-0000-0000-000000000000}"/>
          </ac:picMkLst>
        </pc:picChg>
      </pc:sldChg>
      <pc:sldChg chg="addSp delSp modSp mod">
        <pc:chgData name="WILLE MENEZES" userId="c4e6479b44509b78" providerId="LiveId" clId="{7D546814-D27A-4311-8337-FBB8AF73EC16}" dt="2025-06-29T23:07:54.821" v="189" actId="478"/>
        <pc:sldMkLst>
          <pc:docMk/>
          <pc:sldMk cId="0" sldId="258"/>
        </pc:sldMkLst>
        <pc:spChg chg="del">
          <ac:chgData name="WILLE MENEZES" userId="c4e6479b44509b78" providerId="LiveId" clId="{7D546814-D27A-4311-8337-FBB8AF73EC16}" dt="2025-06-29T23:07:53.963" v="188" actId="478"/>
          <ac:spMkLst>
            <pc:docMk/>
            <pc:sldMk cId="0" sldId="258"/>
            <ac:spMk id="3" creationId="{00000000-0000-0000-0000-000000000000}"/>
          </ac:spMkLst>
        </pc:spChg>
        <pc:spChg chg="mod">
          <ac:chgData name="WILLE MENEZES" userId="c4e6479b44509b78" providerId="LiveId" clId="{7D546814-D27A-4311-8337-FBB8AF73EC16}" dt="2025-06-29T23:00:52.998" v="106" actId="1076"/>
          <ac:spMkLst>
            <pc:docMk/>
            <pc:sldMk cId="0" sldId="258"/>
            <ac:spMk id="7" creationId="{00000000-0000-0000-0000-000000000000}"/>
          </ac:spMkLst>
        </pc:spChg>
        <pc:spChg chg="mod">
          <ac:chgData name="WILLE MENEZES" userId="c4e6479b44509b78" providerId="LiveId" clId="{7D546814-D27A-4311-8337-FBB8AF73EC16}" dt="2025-06-29T23:01:39.013" v="108" actId="1076"/>
          <ac:spMkLst>
            <pc:docMk/>
            <pc:sldMk cId="0" sldId="258"/>
            <ac:spMk id="18" creationId="{00000000-0000-0000-0000-000000000000}"/>
          </ac:spMkLst>
        </pc:spChg>
        <pc:picChg chg="del">
          <ac:chgData name="WILLE MENEZES" userId="c4e6479b44509b78" providerId="LiveId" clId="{7D546814-D27A-4311-8337-FBB8AF73EC16}" dt="2025-06-29T23:07:54.821" v="189" actId="478"/>
          <ac:picMkLst>
            <pc:docMk/>
            <pc:sldMk cId="0" sldId="258"/>
            <ac:picMk id="4" creationId="{00000000-0000-0000-0000-000000000000}"/>
          </ac:picMkLst>
        </pc:picChg>
        <pc:picChg chg="del mod">
          <ac:chgData name="WILLE MENEZES" userId="c4e6479b44509b78" providerId="LiveId" clId="{7D546814-D27A-4311-8337-FBB8AF73EC16}" dt="2025-06-29T22:59:15.405" v="84" actId="478"/>
          <ac:picMkLst>
            <pc:docMk/>
            <pc:sldMk cId="0" sldId="258"/>
            <ac:picMk id="6" creationId="{00000000-0000-0000-0000-000000000000}"/>
          </ac:picMkLst>
        </pc:picChg>
        <pc:picChg chg="add mod">
          <ac:chgData name="WILLE MENEZES" userId="c4e6479b44509b78" providerId="LiveId" clId="{7D546814-D27A-4311-8337-FBB8AF73EC16}" dt="2025-06-29T23:00:23.974" v="98" actId="14100"/>
          <ac:picMkLst>
            <pc:docMk/>
            <pc:sldMk cId="0" sldId="258"/>
            <ac:picMk id="30" creationId="{1E703CA5-A21D-92E6-F152-9A846E760203}"/>
          </ac:picMkLst>
        </pc:picChg>
        <pc:picChg chg="add mod">
          <ac:chgData name="WILLE MENEZES" userId="c4e6479b44509b78" providerId="LiveId" clId="{7D546814-D27A-4311-8337-FBB8AF73EC16}" dt="2025-06-29T23:00:29.315" v="100" actId="14100"/>
          <ac:picMkLst>
            <pc:docMk/>
            <pc:sldMk cId="0" sldId="258"/>
            <ac:picMk id="32" creationId="{6EF8F318-E5DA-9BDE-A3ED-FDE76176872E}"/>
          </ac:picMkLst>
        </pc:picChg>
      </pc:sldChg>
      <pc:sldChg chg="addSp delSp modSp mod">
        <pc:chgData name="WILLE MENEZES" userId="c4e6479b44509b78" providerId="LiveId" clId="{7D546814-D27A-4311-8337-FBB8AF73EC16}" dt="2025-06-29T23:07:57.500" v="191" actId="478"/>
        <pc:sldMkLst>
          <pc:docMk/>
          <pc:sldMk cId="0" sldId="259"/>
        </pc:sldMkLst>
        <pc:spChg chg="del">
          <ac:chgData name="WILLE MENEZES" userId="c4e6479b44509b78" providerId="LiveId" clId="{7D546814-D27A-4311-8337-FBB8AF73EC16}" dt="2025-06-29T23:07:57.500" v="191" actId="478"/>
          <ac:spMkLst>
            <pc:docMk/>
            <pc:sldMk cId="0" sldId="259"/>
            <ac:spMk id="3" creationId="{00000000-0000-0000-0000-000000000000}"/>
          </ac:spMkLst>
        </pc:spChg>
        <pc:picChg chg="del">
          <ac:chgData name="WILLE MENEZES" userId="c4e6479b44509b78" providerId="LiveId" clId="{7D546814-D27A-4311-8337-FBB8AF73EC16}" dt="2025-06-29T23:07:56.954" v="190" actId="478"/>
          <ac:picMkLst>
            <pc:docMk/>
            <pc:sldMk cId="0" sldId="259"/>
            <ac:picMk id="4" creationId="{00000000-0000-0000-0000-000000000000}"/>
          </ac:picMkLst>
        </pc:picChg>
        <pc:picChg chg="del">
          <ac:chgData name="WILLE MENEZES" userId="c4e6479b44509b78" providerId="LiveId" clId="{7D546814-D27A-4311-8337-FBB8AF73EC16}" dt="2025-06-29T22:49:04.839" v="0" actId="478"/>
          <ac:picMkLst>
            <pc:docMk/>
            <pc:sldMk cId="0" sldId="259"/>
            <ac:picMk id="6" creationId="{00000000-0000-0000-0000-000000000000}"/>
          </ac:picMkLst>
        </pc:picChg>
        <pc:picChg chg="add mod">
          <ac:chgData name="WILLE MENEZES" userId="c4e6479b44509b78" providerId="LiveId" clId="{7D546814-D27A-4311-8337-FBB8AF73EC16}" dt="2025-06-29T22:49:47.971" v="5" actId="14100"/>
          <ac:picMkLst>
            <pc:docMk/>
            <pc:sldMk cId="0" sldId="259"/>
            <ac:picMk id="24" creationId="{F1435B3C-ECC2-93C2-DFD5-2B9CE3F78773}"/>
          </ac:picMkLst>
        </pc:picChg>
      </pc:sldChg>
      <pc:sldChg chg="addSp delSp modSp mod">
        <pc:chgData name="WILLE MENEZES" userId="c4e6479b44509b78" providerId="LiveId" clId="{7D546814-D27A-4311-8337-FBB8AF73EC16}" dt="2025-06-29T23:08:00.112" v="193" actId="478"/>
        <pc:sldMkLst>
          <pc:docMk/>
          <pc:sldMk cId="0" sldId="260"/>
        </pc:sldMkLst>
        <pc:spChg chg="del">
          <ac:chgData name="WILLE MENEZES" userId="c4e6479b44509b78" providerId="LiveId" clId="{7D546814-D27A-4311-8337-FBB8AF73EC16}" dt="2025-06-29T23:08:00.112" v="193" actId="478"/>
          <ac:spMkLst>
            <pc:docMk/>
            <pc:sldMk cId="0" sldId="260"/>
            <ac:spMk id="3" creationId="{00000000-0000-0000-0000-000000000000}"/>
          </ac:spMkLst>
        </pc:spChg>
        <pc:spChg chg="add del">
          <ac:chgData name="WILLE MENEZES" userId="c4e6479b44509b78" providerId="LiveId" clId="{7D546814-D27A-4311-8337-FBB8AF73EC16}" dt="2025-06-29T22:51:37.371" v="17" actId="478"/>
          <ac:spMkLst>
            <pc:docMk/>
            <pc:sldMk cId="0" sldId="260"/>
            <ac:spMk id="22" creationId="{00000000-0000-0000-0000-000000000000}"/>
          </ac:spMkLst>
        </pc:spChg>
        <pc:spChg chg="add del">
          <ac:chgData name="WILLE MENEZES" userId="c4e6479b44509b78" providerId="LiveId" clId="{7D546814-D27A-4311-8337-FBB8AF73EC16}" dt="2025-06-29T22:51:37.013" v="16" actId="478"/>
          <ac:spMkLst>
            <pc:docMk/>
            <pc:sldMk cId="0" sldId="260"/>
            <ac:spMk id="25" creationId="{00000000-0000-0000-0000-000000000000}"/>
          </ac:spMkLst>
        </pc:spChg>
        <pc:picChg chg="del">
          <ac:chgData name="WILLE MENEZES" userId="c4e6479b44509b78" providerId="LiveId" clId="{7D546814-D27A-4311-8337-FBB8AF73EC16}" dt="2025-06-29T23:07:59.440" v="192" actId="478"/>
          <ac:picMkLst>
            <pc:docMk/>
            <pc:sldMk cId="0" sldId="260"/>
            <ac:picMk id="4" creationId="{00000000-0000-0000-0000-000000000000}"/>
          </ac:picMkLst>
        </pc:picChg>
        <pc:picChg chg="del">
          <ac:chgData name="WILLE MENEZES" userId="c4e6479b44509b78" providerId="LiveId" clId="{7D546814-D27A-4311-8337-FBB8AF73EC16}" dt="2025-06-29T22:50:52.987" v="6" actId="478"/>
          <ac:picMkLst>
            <pc:docMk/>
            <pc:sldMk cId="0" sldId="260"/>
            <ac:picMk id="46" creationId="{00000000-0000-0000-0000-000000000000}"/>
          </ac:picMkLst>
        </pc:picChg>
        <pc:picChg chg="add del mod">
          <ac:chgData name="WILLE MENEZES" userId="c4e6479b44509b78" providerId="LiveId" clId="{7D546814-D27A-4311-8337-FBB8AF73EC16}" dt="2025-06-29T22:51:39.985" v="22" actId="22"/>
          <ac:picMkLst>
            <pc:docMk/>
            <pc:sldMk cId="0" sldId="260"/>
            <ac:picMk id="48" creationId="{6725C8D4-1D94-00B3-C8E2-DFBFA14554E0}"/>
          </ac:picMkLst>
        </pc:picChg>
      </pc:sldChg>
      <pc:sldChg chg="addSp delSp modSp mod">
        <pc:chgData name="WILLE MENEZES" userId="c4e6479b44509b78" providerId="LiveId" clId="{7D546814-D27A-4311-8337-FBB8AF73EC16}" dt="2025-06-29T23:08:03.004" v="195" actId="478"/>
        <pc:sldMkLst>
          <pc:docMk/>
          <pc:sldMk cId="0" sldId="261"/>
        </pc:sldMkLst>
        <pc:spChg chg="del">
          <ac:chgData name="WILLE MENEZES" userId="c4e6479b44509b78" providerId="LiveId" clId="{7D546814-D27A-4311-8337-FBB8AF73EC16}" dt="2025-06-29T23:08:02.250" v="194" actId="478"/>
          <ac:spMkLst>
            <pc:docMk/>
            <pc:sldMk cId="0" sldId="261"/>
            <ac:spMk id="3" creationId="{00000000-0000-0000-0000-000000000000}"/>
          </ac:spMkLst>
        </pc:spChg>
        <pc:spChg chg="mod">
          <ac:chgData name="WILLE MENEZES" userId="c4e6479b44509b78" providerId="LiveId" clId="{7D546814-D27A-4311-8337-FBB8AF73EC16}" dt="2025-06-29T22:53:38.994" v="32" actId="14100"/>
          <ac:spMkLst>
            <pc:docMk/>
            <pc:sldMk cId="0" sldId="261"/>
            <ac:spMk id="7" creationId="{00000000-0000-0000-0000-000000000000}"/>
          </ac:spMkLst>
        </pc:spChg>
        <pc:picChg chg="del">
          <ac:chgData name="WILLE MENEZES" userId="c4e6479b44509b78" providerId="LiveId" clId="{7D546814-D27A-4311-8337-FBB8AF73EC16}" dt="2025-06-29T23:08:03.004" v="195" actId="478"/>
          <ac:picMkLst>
            <pc:docMk/>
            <pc:sldMk cId="0" sldId="261"/>
            <ac:picMk id="4" creationId="{00000000-0000-0000-0000-000000000000}"/>
          </ac:picMkLst>
        </pc:picChg>
        <pc:picChg chg="del">
          <ac:chgData name="WILLE MENEZES" userId="c4e6479b44509b78" providerId="LiveId" clId="{7D546814-D27A-4311-8337-FBB8AF73EC16}" dt="2025-06-29T22:52:14.510" v="23" actId="478"/>
          <ac:picMkLst>
            <pc:docMk/>
            <pc:sldMk cId="0" sldId="261"/>
            <ac:picMk id="6" creationId="{00000000-0000-0000-0000-000000000000}"/>
          </ac:picMkLst>
        </pc:picChg>
        <pc:picChg chg="add del">
          <ac:chgData name="WILLE MENEZES" userId="c4e6479b44509b78" providerId="LiveId" clId="{7D546814-D27A-4311-8337-FBB8AF73EC16}" dt="2025-06-29T22:52:56.955" v="25" actId="478"/>
          <ac:picMkLst>
            <pc:docMk/>
            <pc:sldMk cId="0" sldId="261"/>
            <ac:picMk id="28" creationId="{911A0129-2F6A-F1C8-4DC9-EF4D60070228}"/>
          </ac:picMkLst>
        </pc:picChg>
        <pc:picChg chg="add mod">
          <ac:chgData name="WILLE MENEZES" userId="c4e6479b44509b78" providerId="LiveId" clId="{7D546814-D27A-4311-8337-FBB8AF73EC16}" dt="2025-06-29T22:53:59.756" v="44" actId="1036"/>
          <ac:picMkLst>
            <pc:docMk/>
            <pc:sldMk cId="0" sldId="261"/>
            <ac:picMk id="30" creationId="{461E75A0-F1B0-AE6E-4A72-833DF93DECF2}"/>
          </ac:picMkLst>
        </pc:picChg>
      </pc:sldChg>
      <pc:sldChg chg="delSp mod">
        <pc:chgData name="WILLE MENEZES" userId="c4e6479b44509b78" providerId="LiveId" clId="{7D546814-D27A-4311-8337-FBB8AF73EC16}" dt="2025-06-29T23:08:06.286" v="197" actId="478"/>
        <pc:sldMkLst>
          <pc:docMk/>
          <pc:sldMk cId="0" sldId="262"/>
        </pc:sldMkLst>
        <pc:spChg chg="del">
          <ac:chgData name="WILLE MENEZES" userId="c4e6479b44509b78" providerId="LiveId" clId="{7D546814-D27A-4311-8337-FBB8AF73EC16}" dt="2025-06-29T23:08:06.286" v="197" actId="478"/>
          <ac:spMkLst>
            <pc:docMk/>
            <pc:sldMk cId="0" sldId="262"/>
            <ac:spMk id="3" creationId="{00000000-0000-0000-0000-000000000000}"/>
          </ac:spMkLst>
        </pc:spChg>
        <pc:picChg chg="del">
          <ac:chgData name="WILLE MENEZES" userId="c4e6479b44509b78" providerId="LiveId" clId="{7D546814-D27A-4311-8337-FBB8AF73EC16}" dt="2025-06-29T23:08:05.662" v="196" actId="478"/>
          <ac:picMkLst>
            <pc:docMk/>
            <pc:sldMk cId="0" sldId="262"/>
            <ac:picMk id="4" creationId="{00000000-0000-0000-0000-000000000000}"/>
          </ac:picMkLst>
        </pc:picChg>
      </pc:sldChg>
      <pc:sldChg chg="delSp mod">
        <pc:chgData name="WILLE MENEZES" userId="c4e6479b44509b78" providerId="LiveId" clId="{7D546814-D27A-4311-8337-FBB8AF73EC16}" dt="2025-06-29T23:08:10.151" v="199" actId="478"/>
        <pc:sldMkLst>
          <pc:docMk/>
          <pc:sldMk cId="0" sldId="263"/>
        </pc:sldMkLst>
        <pc:spChg chg="del">
          <ac:chgData name="WILLE MENEZES" userId="c4e6479b44509b78" providerId="LiveId" clId="{7D546814-D27A-4311-8337-FBB8AF73EC16}" dt="2025-06-29T23:08:10.151" v="199" actId="478"/>
          <ac:spMkLst>
            <pc:docMk/>
            <pc:sldMk cId="0" sldId="263"/>
            <ac:spMk id="3" creationId="{00000000-0000-0000-0000-000000000000}"/>
          </ac:spMkLst>
        </pc:spChg>
        <pc:picChg chg="del">
          <ac:chgData name="WILLE MENEZES" userId="c4e6479b44509b78" providerId="LiveId" clId="{7D546814-D27A-4311-8337-FBB8AF73EC16}" dt="2025-06-29T23:08:09.563" v="198" actId="478"/>
          <ac:picMkLst>
            <pc:docMk/>
            <pc:sldMk cId="0" sldId="263"/>
            <ac:picMk id="4" creationId="{00000000-0000-0000-0000-000000000000}"/>
          </ac:picMkLst>
        </pc:picChg>
      </pc:sldChg>
      <pc:sldChg chg="delSp mod">
        <pc:chgData name="WILLE MENEZES" userId="c4e6479b44509b78" providerId="LiveId" clId="{7D546814-D27A-4311-8337-FBB8AF73EC16}" dt="2025-06-29T23:08:12.899" v="201" actId="478"/>
        <pc:sldMkLst>
          <pc:docMk/>
          <pc:sldMk cId="0" sldId="264"/>
        </pc:sldMkLst>
        <pc:spChg chg="del">
          <ac:chgData name="WILLE MENEZES" userId="c4e6479b44509b78" providerId="LiveId" clId="{7D546814-D27A-4311-8337-FBB8AF73EC16}" dt="2025-06-29T23:08:12.899" v="201" actId="478"/>
          <ac:spMkLst>
            <pc:docMk/>
            <pc:sldMk cId="0" sldId="264"/>
            <ac:spMk id="3" creationId="{00000000-0000-0000-0000-000000000000}"/>
          </ac:spMkLst>
        </pc:spChg>
        <pc:picChg chg="del">
          <ac:chgData name="WILLE MENEZES" userId="c4e6479b44509b78" providerId="LiveId" clId="{7D546814-D27A-4311-8337-FBB8AF73EC16}" dt="2025-06-29T23:08:12.284" v="200" actId="478"/>
          <ac:picMkLst>
            <pc:docMk/>
            <pc:sldMk cId="0" sldId="264"/>
            <ac:picMk id="4" creationId="{00000000-0000-0000-0000-000000000000}"/>
          </ac:picMkLst>
        </pc:picChg>
      </pc:sldChg>
      <pc:sldChg chg="delSp mod">
        <pc:chgData name="WILLE MENEZES" userId="c4e6479b44509b78" providerId="LiveId" clId="{7D546814-D27A-4311-8337-FBB8AF73EC16}" dt="2025-06-29T23:08:15.490" v="203" actId="478"/>
        <pc:sldMkLst>
          <pc:docMk/>
          <pc:sldMk cId="0" sldId="265"/>
        </pc:sldMkLst>
        <pc:spChg chg="del">
          <ac:chgData name="WILLE MENEZES" userId="c4e6479b44509b78" providerId="LiveId" clId="{7D546814-D27A-4311-8337-FBB8AF73EC16}" dt="2025-06-29T23:08:15.490" v="203" actId="478"/>
          <ac:spMkLst>
            <pc:docMk/>
            <pc:sldMk cId="0" sldId="265"/>
            <ac:spMk id="3" creationId="{00000000-0000-0000-0000-000000000000}"/>
          </ac:spMkLst>
        </pc:spChg>
        <pc:picChg chg="del">
          <ac:chgData name="WILLE MENEZES" userId="c4e6479b44509b78" providerId="LiveId" clId="{7D546814-D27A-4311-8337-FBB8AF73EC16}" dt="2025-06-29T23:08:14.936" v="202" actId="478"/>
          <ac:picMkLst>
            <pc:docMk/>
            <pc:sldMk cId="0" sldId="265"/>
            <ac:picMk id="4" creationId="{00000000-0000-0000-0000-000000000000}"/>
          </ac:picMkLst>
        </pc:picChg>
      </pc:sldChg>
      <pc:sldChg chg="delSp add del mod">
        <pc:chgData name="WILLE MENEZES" userId="c4e6479b44509b78" providerId="LiveId" clId="{7D546814-D27A-4311-8337-FBB8AF73EC16}" dt="2025-06-29T23:08:22.048" v="207" actId="478"/>
        <pc:sldMkLst>
          <pc:docMk/>
          <pc:sldMk cId="0" sldId="266"/>
        </pc:sldMkLst>
        <pc:spChg chg="del">
          <ac:chgData name="WILLE MENEZES" userId="c4e6479b44509b78" providerId="LiveId" clId="{7D546814-D27A-4311-8337-FBB8AF73EC16}" dt="2025-06-29T23:08:22.048" v="207" actId="478"/>
          <ac:spMkLst>
            <pc:docMk/>
            <pc:sldMk cId="0" sldId="266"/>
            <ac:spMk id="3" creationId="{00000000-0000-0000-0000-000000000000}"/>
          </ac:spMkLst>
        </pc:spChg>
        <pc:picChg chg="del">
          <ac:chgData name="WILLE MENEZES" userId="c4e6479b44509b78" providerId="LiveId" clId="{7D546814-D27A-4311-8337-FBB8AF73EC16}" dt="2025-06-29T23:08:21.486" v="206" actId="478"/>
          <ac:picMkLst>
            <pc:docMk/>
            <pc:sldMk cId="0" sldId="266"/>
            <ac:picMk id="4" creationId="{00000000-0000-0000-0000-000000000000}"/>
          </ac:picMkLst>
        </pc:picChg>
      </pc:sldChg>
      <pc:sldChg chg="delSp mod">
        <pc:chgData name="WILLE MENEZES" userId="c4e6479b44509b78" providerId="LiveId" clId="{7D546814-D27A-4311-8337-FBB8AF73EC16}" dt="2025-06-29T23:08:25.824" v="209" actId="478"/>
        <pc:sldMkLst>
          <pc:docMk/>
          <pc:sldMk cId="0" sldId="267"/>
        </pc:sldMkLst>
        <pc:spChg chg="del">
          <ac:chgData name="WILLE MENEZES" userId="c4e6479b44509b78" providerId="LiveId" clId="{7D546814-D27A-4311-8337-FBB8AF73EC16}" dt="2025-06-29T23:08:25.824" v="209" actId="478"/>
          <ac:spMkLst>
            <pc:docMk/>
            <pc:sldMk cId="0" sldId="267"/>
            <ac:spMk id="3" creationId="{00000000-0000-0000-0000-000000000000}"/>
          </ac:spMkLst>
        </pc:spChg>
        <pc:picChg chg="del">
          <ac:chgData name="WILLE MENEZES" userId="c4e6479b44509b78" providerId="LiveId" clId="{7D546814-D27A-4311-8337-FBB8AF73EC16}" dt="2025-06-29T23:08:25.247" v="208" actId="478"/>
          <ac:picMkLst>
            <pc:docMk/>
            <pc:sldMk cId="0" sldId="267"/>
            <ac:picMk id="4" creationId="{00000000-0000-0000-0000-000000000000}"/>
          </ac:picMkLst>
        </pc:picChg>
      </pc:sldChg>
      <pc:sldChg chg="delSp mod setBg">
        <pc:chgData name="WILLE MENEZES" userId="c4e6479b44509b78" providerId="LiveId" clId="{7D546814-D27A-4311-8337-FBB8AF73EC16}" dt="2025-06-29T23:08:29.603" v="211" actId="478"/>
        <pc:sldMkLst>
          <pc:docMk/>
          <pc:sldMk cId="0" sldId="268"/>
        </pc:sldMkLst>
        <pc:spChg chg="del">
          <ac:chgData name="WILLE MENEZES" userId="c4e6479b44509b78" providerId="LiveId" clId="{7D546814-D27A-4311-8337-FBB8AF73EC16}" dt="2025-06-29T23:08:28.825" v="210" actId="478"/>
          <ac:spMkLst>
            <pc:docMk/>
            <pc:sldMk cId="0" sldId="268"/>
            <ac:spMk id="3" creationId="{00000000-0000-0000-0000-000000000000}"/>
          </ac:spMkLst>
        </pc:spChg>
        <pc:picChg chg="del">
          <ac:chgData name="WILLE MENEZES" userId="c4e6479b44509b78" providerId="LiveId" clId="{7D546814-D27A-4311-8337-FBB8AF73EC16}" dt="2025-06-29T23:03:12.905" v="109" actId="478"/>
          <ac:picMkLst>
            <pc:docMk/>
            <pc:sldMk cId="0" sldId="268"/>
            <ac:picMk id="2" creationId="{00000000-0000-0000-0000-000000000000}"/>
          </ac:picMkLst>
        </pc:picChg>
        <pc:picChg chg="del">
          <ac:chgData name="WILLE MENEZES" userId="c4e6479b44509b78" providerId="LiveId" clId="{7D546814-D27A-4311-8337-FBB8AF73EC16}" dt="2025-06-29T23:08:29.603" v="211" actId="478"/>
          <ac:picMkLst>
            <pc:docMk/>
            <pc:sldMk cId="0" sldId="268"/>
            <ac:picMk id="4" creationId="{00000000-0000-0000-0000-000000000000}"/>
          </ac:picMkLst>
        </pc:picChg>
      </pc:sldChg>
      <pc:sldChg chg="delSp modSp mod setBg">
        <pc:chgData name="WILLE MENEZES" userId="c4e6479b44509b78" providerId="LiveId" clId="{7D546814-D27A-4311-8337-FBB8AF73EC16}" dt="2025-06-29T23:08:33.970" v="213" actId="478"/>
        <pc:sldMkLst>
          <pc:docMk/>
          <pc:sldMk cId="0" sldId="269"/>
        </pc:sldMkLst>
        <pc:spChg chg="del">
          <ac:chgData name="WILLE MENEZES" userId="c4e6479b44509b78" providerId="LiveId" clId="{7D546814-D27A-4311-8337-FBB8AF73EC16}" dt="2025-06-29T23:08:33.970" v="213" actId="478"/>
          <ac:spMkLst>
            <pc:docMk/>
            <pc:sldMk cId="0" sldId="269"/>
            <ac:spMk id="3" creationId="{00000000-0000-0000-0000-000000000000}"/>
          </ac:spMkLst>
        </pc:spChg>
        <pc:spChg chg="mod">
          <ac:chgData name="WILLE MENEZES" userId="c4e6479b44509b78" providerId="LiveId" clId="{7D546814-D27A-4311-8337-FBB8AF73EC16}" dt="2025-06-29T23:06:23.193" v="184" actId="20577"/>
          <ac:spMkLst>
            <pc:docMk/>
            <pc:sldMk cId="0" sldId="269"/>
            <ac:spMk id="5" creationId="{00000000-0000-0000-0000-000000000000}"/>
          </ac:spMkLst>
        </pc:spChg>
        <pc:spChg chg="mod">
          <ac:chgData name="WILLE MENEZES" userId="c4e6479b44509b78" providerId="LiveId" clId="{7D546814-D27A-4311-8337-FBB8AF73EC16}" dt="2025-06-29T23:03:56.888" v="117" actId="34136"/>
          <ac:spMkLst>
            <pc:docMk/>
            <pc:sldMk cId="0" sldId="269"/>
            <ac:spMk id="6" creationId="{00000000-0000-0000-0000-000000000000}"/>
          </ac:spMkLst>
        </pc:spChg>
        <pc:spChg chg="mod">
          <ac:chgData name="WILLE MENEZES" userId="c4e6479b44509b78" providerId="LiveId" clId="{7D546814-D27A-4311-8337-FBB8AF73EC16}" dt="2025-06-29T23:04:20.561" v="123" actId="20577"/>
          <ac:spMkLst>
            <pc:docMk/>
            <pc:sldMk cId="0" sldId="269"/>
            <ac:spMk id="16" creationId="{00000000-0000-0000-0000-000000000000}"/>
          </ac:spMkLst>
        </pc:spChg>
        <pc:spChg chg="del mod">
          <ac:chgData name="WILLE MENEZES" userId="c4e6479b44509b78" providerId="LiveId" clId="{7D546814-D27A-4311-8337-FBB8AF73EC16}" dt="2025-06-29T23:04:49.615" v="126" actId="478"/>
          <ac:spMkLst>
            <pc:docMk/>
            <pc:sldMk cId="0" sldId="269"/>
            <ac:spMk id="44" creationId="{00000000-0000-0000-0000-000000000000}"/>
          </ac:spMkLst>
        </pc:spChg>
        <pc:spChg chg="del">
          <ac:chgData name="WILLE MENEZES" userId="c4e6479b44509b78" providerId="LiveId" clId="{7D546814-D27A-4311-8337-FBB8AF73EC16}" dt="2025-06-29T23:04:53.745" v="128" actId="478"/>
          <ac:spMkLst>
            <pc:docMk/>
            <pc:sldMk cId="0" sldId="269"/>
            <ac:spMk id="45" creationId="{00000000-0000-0000-0000-000000000000}"/>
          </ac:spMkLst>
        </pc:spChg>
        <pc:spChg chg="del">
          <ac:chgData name="WILLE MENEZES" userId="c4e6479b44509b78" providerId="LiveId" clId="{7D546814-D27A-4311-8337-FBB8AF73EC16}" dt="2025-06-29T23:04:54.886" v="129" actId="478"/>
          <ac:spMkLst>
            <pc:docMk/>
            <pc:sldMk cId="0" sldId="269"/>
            <ac:spMk id="46" creationId="{00000000-0000-0000-0000-000000000000}"/>
          </ac:spMkLst>
        </pc:spChg>
        <pc:spChg chg="del">
          <ac:chgData name="WILLE MENEZES" userId="c4e6479b44509b78" providerId="LiveId" clId="{7D546814-D27A-4311-8337-FBB8AF73EC16}" dt="2025-06-29T23:04:55.622" v="130" actId="478"/>
          <ac:spMkLst>
            <pc:docMk/>
            <pc:sldMk cId="0" sldId="269"/>
            <ac:spMk id="48" creationId="{00000000-0000-0000-0000-000000000000}"/>
          </ac:spMkLst>
        </pc:spChg>
        <pc:spChg chg="del mod">
          <ac:chgData name="WILLE MENEZES" userId="c4e6479b44509b78" providerId="LiveId" clId="{7D546814-D27A-4311-8337-FBB8AF73EC16}" dt="2025-06-29T23:05:00.597" v="136" actId="478"/>
          <ac:spMkLst>
            <pc:docMk/>
            <pc:sldMk cId="0" sldId="269"/>
            <ac:spMk id="50" creationId="{00000000-0000-0000-0000-000000000000}"/>
          </ac:spMkLst>
        </pc:spChg>
        <pc:spChg chg="del">
          <ac:chgData name="WILLE MENEZES" userId="c4e6479b44509b78" providerId="LiveId" clId="{7D546814-D27A-4311-8337-FBB8AF73EC16}" dt="2025-06-29T23:04:51.797" v="127" actId="478"/>
          <ac:spMkLst>
            <pc:docMk/>
            <pc:sldMk cId="0" sldId="269"/>
            <ac:spMk id="51" creationId="{00000000-0000-0000-0000-000000000000}"/>
          </ac:spMkLst>
        </pc:spChg>
        <pc:picChg chg="del">
          <ac:chgData name="WILLE MENEZES" userId="c4e6479b44509b78" providerId="LiveId" clId="{7D546814-D27A-4311-8337-FBB8AF73EC16}" dt="2025-06-29T23:03:24.462" v="111" actId="478"/>
          <ac:picMkLst>
            <pc:docMk/>
            <pc:sldMk cId="0" sldId="269"/>
            <ac:picMk id="2" creationId="{00000000-0000-0000-0000-000000000000}"/>
          </ac:picMkLst>
        </pc:picChg>
        <pc:picChg chg="del">
          <ac:chgData name="WILLE MENEZES" userId="c4e6479b44509b78" providerId="LiveId" clId="{7D546814-D27A-4311-8337-FBB8AF73EC16}" dt="2025-06-29T23:08:33.299" v="212" actId="478"/>
          <ac:picMkLst>
            <pc:docMk/>
            <pc:sldMk cId="0" sldId="269"/>
            <ac:picMk id="4" creationId="{00000000-0000-0000-0000-000000000000}"/>
          </ac:picMkLst>
        </pc:picChg>
        <pc:picChg chg="del">
          <ac:chgData name="WILLE MENEZES" userId="c4e6479b44509b78" providerId="LiveId" clId="{7D546814-D27A-4311-8337-FBB8AF73EC16}" dt="2025-06-29T23:04:57.544" v="132" actId="478"/>
          <ac:picMkLst>
            <pc:docMk/>
            <pc:sldMk cId="0" sldId="269"/>
            <ac:picMk id="47" creationId="{00000000-0000-0000-0000-000000000000}"/>
          </ac:picMkLst>
        </pc:picChg>
        <pc:picChg chg="del">
          <ac:chgData name="WILLE MENEZES" userId="c4e6479b44509b78" providerId="LiveId" clId="{7D546814-D27A-4311-8337-FBB8AF73EC16}" dt="2025-06-29T23:04:59.319" v="134" actId="478"/>
          <ac:picMkLst>
            <pc:docMk/>
            <pc:sldMk cId="0" sldId="269"/>
            <ac:picMk id="49" creationId="{00000000-0000-0000-0000-000000000000}"/>
          </ac:picMkLst>
        </pc:picChg>
      </pc:sldChg>
      <pc:sldChg chg="addSp delSp modSp add del mod">
        <pc:chgData name="WILLE MENEZES" userId="c4e6479b44509b78" providerId="LiveId" clId="{7D546814-D27A-4311-8337-FBB8AF73EC16}" dt="2025-06-29T23:06:26.019" v="185" actId="47"/>
        <pc:sldMkLst>
          <pc:docMk/>
          <pc:sldMk cId="1102103806" sldId="270"/>
        </pc:sldMkLst>
        <pc:spChg chg="del">
          <ac:chgData name="WILLE MENEZES" userId="c4e6479b44509b78" providerId="LiveId" clId="{7D546814-D27A-4311-8337-FBB8AF73EC16}" dt="2025-06-29T23:05:18.480" v="139" actId="478"/>
          <ac:spMkLst>
            <pc:docMk/>
            <pc:sldMk cId="1102103806" sldId="270"/>
            <ac:spMk id="6" creationId="{50C374C4-EFAE-8C04-29F7-87D0A3BAC3BC}"/>
          </ac:spMkLst>
        </pc:spChg>
        <pc:spChg chg="del mod">
          <ac:chgData name="WILLE MENEZES" userId="c4e6479b44509b78" providerId="LiveId" clId="{7D546814-D27A-4311-8337-FBB8AF73EC16}" dt="2025-06-29T23:05:20.853" v="142" actId="478"/>
          <ac:spMkLst>
            <pc:docMk/>
            <pc:sldMk cId="1102103806" sldId="270"/>
            <ac:spMk id="8" creationId="{1ECC89F2-D04C-3477-7030-B0DFE66EFAD8}"/>
          </ac:spMkLst>
        </pc:spChg>
        <pc:spChg chg="del mod">
          <ac:chgData name="WILLE MENEZES" userId="c4e6479b44509b78" providerId="LiveId" clId="{7D546814-D27A-4311-8337-FBB8AF73EC16}" dt="2025-06-29T23:05:22.415" v="143" actId="478"/>
          <ac:spMkLst>
            <pc:docMk/>
            <pc:sldMk cId="1102103806" sldId="270"/>
            <ac:spMk id="9" creationId="{62431376-653A-8C9C-959C-6EA153C59674}"/>
          </ac:spMkLst>
        </pc:spChg>
        <pc:spChg chg="del mod">
          <ac:chgData name="WILLE MENEZES" userId="c4e6479b44509b78" providerId="LiveId" clId="{7D546814-D27A-4311-8337-FBB8AF73EC16}" dt="2025-06-29T23:05:25.540" v="146" actId="478"/>
          <ac:spMkLst>
            <pc:docMk/>
            <pc:sldMk cId="1102103806" sldId="270"/>
            <ac:spMk id="10" creationId="{F14B9F90-37A8-160A-C9F7-76B19A770877}"/>
          </ac:spMkLst>
        </pc:spChg>
        <pc:spChg chg="del mod">
          <ac:chgData name="WILLE MENEZES" userId="c4e6479b44509b78" providerId="LiveId" clId="{7D546814-D27A-4311-8337-FBB8AF73EC16}" dt="2025-06-29T23:05:27.298" v="148" actId="478"/>
          <ac:spMkLst>
            <pc:docMk/>
            <pc:sldMk cId="1102103806" sldId="270"/>
            <ac:spMk id="11" creationId="{6E4F359B-CD43-11F9-80DE-0BED9A1759B4}"/>
          </ac:spMkLst>
        </pc:spChg>
        <pc:spChg chg="del">
          <ac:chgData name="WILLE MENEZES" userId="c4e6479b44509b78" providerId="LiveId" clId="{7D546814-D27A-4311-8337-FBB8AF73EC16}" dt="2025-06-29T23:05:29.071" v="150" actId="478"/>
          <ac:spMkLst>
            <pc:docMk/>
            <pc:sldMk cId="1102103806" sldId="270"/>
            <ac:spMk id="12" creationId="{0CA9782F-C245-A55E-1B2E-D11ED364900C}"/>
          </ac:spMkLst>
        </pc:spChg>
        <pc:spChg chg="del mod">
          <ac:chgData name="WILLE MENEZES" userId="c4e6479b44509b78" providerId="LiveId" clId="{7D546814-D27A-4311-8337-FBB8AF73EC16}" dt="2025-06-29T23:05:31.004" v="152" actId="478"/>
          <ac:spMkLst>
            <pc:docMk/>
            <pc:sldMk cId="1102103806" sldId="270"/>
            <ac:spMk id="14" creationId="{2C03A434-78C3-84B8-21FD-5B2FA62D084B}"/>
          </ac:spMkLst>
        </pc:spChg>
        <pc:spChg chg="del mod">
          <ac:chgData name="WILLE MENEZES" userId="c4e6479b44509b78" providerId="LiveId" clId="{7D546814-D27A-4311-8337-FBB8AF73EC16}" dt="2025-06-29T23:05:33.731" v="155" actId="478"/>
          <ac:spMkLst>
            <pc:docMk/>
            <pc:sldMk cId="1102103806" sldId="270"/>
            <ac:spMk id="15" creationId="{E3C8E9C8-12EE-96A2-9D0F-97E2AA3210CD}"/>
          </ac:spMkLst>
        </pc:spChg>
        <pc:spChg chg="del">
          <ac:chgData name="WILLE MENEZES" userId="c4e6479b44509b78" providerId="LiveId" clId="{7D546814-D27A-4311-8337-FBB8AF73EC16}" dt="2025-06-29T23:05:34.815" v="156" actId="478"/>
          <ac:spMkLst>
            <pc:docMk/>
            <pc:sldMk cId="1102103806" sldId="270"/>
            <ac:spMk id="16" creationId="{04524B81-8E18-32F7-BC55-DA86FB906790}"/>
          </ac:spMkLst>
        </pc:spChg>
        <pc:spChg chg="del mod">
          <ac:chgData name="WILLE MENEZES" userId="c4e6479b44509b78" providerId="LiveId" clId="{7D546814-D27A-4311-8337-FBB8AF73EC16}" dt="2025-06-29T23:05:36.050" v="158" actId="478"/>
          <ac:spMkLst>
            <pc:docMk/>
            <pc:sldMk cId="1102103806" sldId="270"/>
            <ac:spMk id="17" creationId="{7A813FF0-392F-5E82-6AC9-E3FC1D0CEF7E}"/>
          </ac:spMkLst>
        </pc:spChg>
        <pc:spChg chg="del">
          <ac:chgData name="WILLE MENEZES" userId="c4e6479b44509b78" providerId="LiveId" clId="{7D546814-D27A-4311-8337-FBB8AF73EC16}" dt="2025-06-29T23:05:37.048" v="159" actId="478"/>
          <ac:spMkLst>
            <pc:docMk/>
            <pc:sldMk cId="1102103806" sldId="270"/>
            <ac:spMk id="18" creationId="{ADE839F6-5436-C58F-8413-68DB10AA4CED}"/>
          </ac:spMkLst>
        </pc:spChg>
        <pc:spChg chg="del">
          <ac:chgData name="WILLE MENEZES" userId="c4e6479b44509b78" providerId="LiveId" clId="{7D546814-D27A-4311-8337-FBB8AF73EC16}" dt="2025-06-29T23:05:38.187" v="160" actId="478"/>
          <ac:spMkLst>
            <pc:docMk/>
            <pc:sldMk cId="1102103806" sldId="270"/>
            <ac:spMk id="19" creationId="{3E95FFFD-C2CC-21DA-180C-4C03592D51CA}"/>
          </ac:spMkLst>
        </pc:spChg>
        <pc:spChg chg="del">
          <ac:chgData name="WILLE MENEZES" userId="c4e6479b44509b78" providerId="LiveId" clId="{7D546814-D27A-4311-8337-FBB8AF73EC16}" dt="2025-06-29T23:05:53.746" v="165" actId="478"/>
          <ac:spMkLst>
            <pc:docMk/>
            <pc:sldMk cId="1102103806" sldId="270"/>
            <ac:spMk id="21" creationId="{29E0F2AE-081F-A87F-92BF-8BB7FE693B9F}"/>
          </ac:spMkLst>
        </pc:spChg>
        <pc:spChg chg="del">
          <ac:chgData name="WILLE MENEZES" userId="c4e6479b44509b78" providerId="LiveId" clId="{7D546814-D27A-4311-8337-FBB8AF73EC16}" dt="2025-06-29T23:05:55.046" v="166" actId="478"/>
          <ac:spMkLst>
            <pc:docMk/>
            <pc:sldMk cId="1102103806" sldId="270"/>
            <ac:spMk id="22" creationId="{7C0D7E6F-DC00-F050-DEB8-E0568ED6ACB5}"/>
          </ac:spMkLst>
        </pc:spChg>
        <pc:spChg chg="del">
          <ac:chgData name="WILLE MENEZES" userId="c4e6479b44509b78" providerId="LiveId" clId="{7D546814-D27A-4311-8337-FBB8AF73EC16}" dt="2025-06-29T23:06:05.403" v="175" actId="478"/>
          <ac:spMkLst>
            <pc:docMk/>
            <pc:sldMk cId="1102103806" sldId="270"/>
            <ac:spMk id="23" creationId="{DB2641F3-F463-CF27-E465-C6F9AE4D1D8C}"/>
          </ac:spMkLst>
        </pc:spChg>
        <pc:spChg chg="del mod">
          <ac:chgData name="WILLE MENEZES" userId="c4e6479b44509b78" providerId="LiveId" clId="{7D546814-D27A-4311-8337-FBB8AF73EC16}" dt="2025-06-29T23:06:01.383" v="173" actId="478"/>
          <ac:spMkLst>
            <pc:docMk/>
            <pc:sldMk cId="1102103806" sldId="270"/>
            <ac:spMk id="24" creationId="{CB022A42-AF51-0CDB-7C39-9B7F37F579FD}"/>
          </ac:spMkLst>
        </pc:spChg>
        <pc:spChg chg="del mod">
          <ac:chgData name="WILLE MENEZES" userId="c4e6479b44509b78" providerId="LiveId" clId="{7D546814-D27A-4311-8337-FBB8AF73EC16}" dt="2025-06-29T23:06:06.842" v="177" actId="478"/>
          <ac:spMkLst>
            <pc:docMk/>
            <pc:sldMk cId="1102103806" sldId="270"/>
            <ac:spMk id="25" creationId="{53FE8680-34D9-6ACB-A208-BC8FC843BAC9}"/>
          </ac:spMkLst>
        </pc:spChg>
        <pc:spChg chg="del mod">
          <ac:chgData name="WILLE MENEZES" userId="c4e6479b44509b78" providerId="LiveId" clId="{7D546814-D27A-4311-8337-FBB8AF73EC16}" dt="2025-06-29T23:05:59.662" v="172" actId="478"/>
          <ac:spMkLst>
            <pc:docMk/>
            <pc:sldMk cId="1102103806" sldId="270"/>
            <ac:spMk id="26" creationId="{1D452301-65C7-3CB8-B3E8-A615DDBF1325}"/>
          </ac:spMkLst>
        </pc:spChg>
        <pc:spChg chg="del">
          <ac:chgData name="WILLE MENEZES" userId="c4e6479b44509b78" providerId="LiveId" clId="{7D546814-D27A-4311-8337-FBB8AF73EC16}" dt="2025-06-29T23:06:08.257" v="178" actId="478"/>
          <ac:spMkLst>
            <pc:docMk/>
            <pc:sldMk cId="1102103806" sldId="270"/>
            <ac:spMk id="27" creationId="{23DABC38-21C1-6B42-55D6-1FA2CE6441EF}"/>
          </ac:spMkLst>
        </pc:spChg>
        <pc:spChg chg="del">
          <ac:chgData name="WILLE MENEZES" userId="c4e6479b44509b78" providerId="LiveId" clId="{7D546814-D27A-4311-8337-FBB8AF73EC16}" dt="2025-06-29T23:06:03.514" v="174" actId="478"/>
          <ac:spMkLst>
            <pc:docMk/>
            <pc:sldMk cId="1102103806" sldId="270"/>
            <ac:spMk id="30" creationId="{6C90AD02-2486-2D64-A7F1-160FB860B47B}"/>
          </ac:spMkLst>
        </pc:spChg>
        <pc:spChg chg="del">
          <ac:chgData name="WILLE MENEZES" userId="c4e6479b44509b78" providerId="LiveId" clId="{7D546814-D27A-4311-8337-FBB8AF73EC16}" dt="2025-06-29T23:05:39.232" v="161" actId="478"/>
          <ac:spMkLst>
            <pc:docMk/>
            <pc:sldMk cId="1102103806" sldId="270"/>
            <ac:spMk id="31" creationId="{342B1423-0C44-4805-78A1-CF915EE091DD}"/>
          </ac:spMkLst>
        </pc:spChg>
        <pc:spChg chg="mod">
          <ac:chgData name="WILLE MENEZES" userId="c4e6479b44509b78" providerId="LiveId" clId="{7D546814-D27A-4311-8337-FBB8AF73EC16}" dt="2025-06-29T23:05:43.371" v="163" actId="1076"/>
          <ac:spMkLst>
            <pc:docMk/>
            <pc:sldMk cId="1102103806" sldId="270"/>
            <ac:spMk id="44" creationId="{2F15E640-87BE-2F10-9453-E1D5F48125B4}"/>
          </ac:spMkLst>
        </pc:spChg>
        <pc:spChg chg="mod">
          <ac:chgData name="WILLE MENEZES" userId="c4e6479b44509b78" providerId="LiveId" clId="{7D546814-D27A-4311-8337-FBB8AF73EC16}" dt="2025-06-29T23:06:11.493" v="179" actId="1076"/>
          <ac:spMkLst>
            <pc:docMk/>
            <pc:sldMk cId="1102103806" sldId="270"/>
            <ac:spMk id="45" creationId="{12A15560-9682-C7FA-6215-835FC787C937}"/>
          </ac:spMkLst>
        </pc:spChg>
        <pc:spChg chg="mod">
          <ac:chgData name="WILLE MENEZES" userId="c4e6479b44509b78" providerId="LiveId" clId="{7D546814-D27A-4311-8337-FBB8AF73EC16}" dt="2025-06-29T23:06:13.880" v="180" actId="1076"/>
          <ac:spMkLst>
            <pc:docMk/>
            <pc:sldMk cId="1102103806" sldId="270"/>
            <ac:spMk id="46" creationId="{91A9CD16-2ED0-B66D-EDA9-4C5DF3EACFFA}"/>
          </ac:spMkLst>
        </pc:spChg>
        <pc:spChg chg="mod">
          <ac:chgData name="WILLE MENEZES" userId="c4e6479b44509b78" providerId="LiveId" clId="{7D546814-D27A-4311-8337-FBB8AF73EC16}" dt="2025-06-29T23:06:16.624" v="181" actId="1076"/>
          <ac:spMkLst>
            <pc:docMk/>
            <pc:sldMk cId="1102103806" sldId="270"/>
            <ac:spMk id="48" creationId="{81C65F48-3562-A0C9-5733-8E668208D878}"/>
          </ac:spMkLst>
        </pc:spChg>
        <pc:spChg chg="add del mod">
          <ac:chgData name="WILLE MENEZES" userId="c4e6479b44509b78" providerId="LiveId" clId="{7D546814-D27A-4311-8337-FBB8AF73EC16}" dt="2025-06-29T23:05:48.899" v="164" actId="1076"/>
          <ac:spMkLst>
            <pc:docMk/>
            <pc:sldMk cId="1102103806" sldId="270"/>
            <ac:spMk id="51" creationId="{ABF2C988-9A0E-3E80-87C9-424D2F7D1093}"/>
          </ac:spMkLst>
        </pc:spChg>
        <pc:picChg chg="del">
          <ac:chgData name="WILLE MENEZES" userId="c4e6479b44509b78" providerId="LiveId" clId="{7D546814-D27A-4311-8337-FBB8AF73EC16}" dt="2025-06-29T23:05:23.795" v="144" actId="478"/>
          <ac:picMkLst>
            <pc:docMk/>
            <pc:sldMk cId="1102103806" sldId="270"/>
            <ac:picMk id="7" creationId="{8F99A30F-166E-C1BF-9427-406AE47C49D8}"/>
          </ac:picMkLst>
        </pc:picChg>
        <pc:picChg chg="del">
          <ac:chgData name="WILLE MENEZES" userId="c4e6479b44509b78" providerId="LiveId" clId="{7D546814-D27A-4311-8337-FBB8AF73EC16}" dt="2025-06-29T23:05:31.921" v="153" actId="478"/>
          <ac:picMkLst>
            <pc:docMk/>
            <pc:sldMk cId="1102103806" sldId="270"/>
            <ac:picMk id="13" creationId="{EC95ACC1-5CF3-12CA-BA5D-CB9F6F94ADE6}"/>
          </ac:picMkLst>
        </pc:picChg>
        <pc:picChg chg="del">
          <ac:chgData name="WILLE MENEZES" userId="c4e6479b44509b78" providerId="LiveId" clId="{7D546814-D27A-4311-8337-FBB8AF73EC16}" dt="2025-06-29T23:05:55.724" v="167" actId="478"/>
          <ac:picMkLst>
            <pc:docMk/>
            <pc:sldMk cId="1102103806" sldId="270"/>
            <ac:picMk id="20" creationId="{0BDCEA93-8A70-9441-579A-DA481500030C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815399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108265" tIns="54132" rIns="108265" bIns="54132"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lIns="108265" tIns="54132" rIns="108265" bIns="54132"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108265" tIns="54132" rIns="108265" bIns="54132"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lIns="108265" tIns="54132" rIns="108265" bIns="54132"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108265" tIns="54132" rIns="108265" bIns="54132"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lIns="108265" tIns="54132" rIns="108265" bIns="54132"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108265" tIns="54132" rIns="108265" bIns="54132"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lIns="108265" tIns="54132" rIns="108265" bIns="54132"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108265" tIns="54132" rIns="108265" bIns="54132"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lIns="108265" tIns="54132" rIns="108265" bIns="54132"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108265" tIns="54132" rIns="108265" bIns="54132"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lIns="108265" tIns="54132" rIns="108265" bIns="54132"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D35BBC-CEE3-0AE0-E7FD-B21F7F308A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A4C7B44-C2FD-0E58-9D09-23ECA08725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2A024F9-0F28-268E-2646-70FCCDD702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lIns="108265" tIns="54132" rIns="108265" bIns="54132"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A748AC-A501-D7F5-BD8F-B403372F87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lIns="108265" tIns="54132" rIns="108265" bIns="54132"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1611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F5ED3A-8832-427C-EC01-D4B81E5946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AC9521A-9294-58FC-DEFE-C8B9914A990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B0F9C31-F987-0F1C-40DF-164C080D66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lIns="108265" tIns="54132" rIns="108265" bIns="54132"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E9DC3A-9C39-03C3-EA10-C122AAF0EC1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lIns="108265" tIns="54132" rIns="108265" bIns="54132"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0151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698F20-0521-856F-B206-BE53FFDEB9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25746E-4214-6DC6-CCF2-C69F9D611DF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3709F3D-6698-9B04-1597-E8C46FFB0A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lIns="108265" tIns="54132" rIns="108265" bIns="54132"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DF5E6C-4499-4066-3F12-9F4E5E24550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lIns="108265" tIns="54132" rIns="108265" bIns="54132"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03356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VIDEO%20CGB%20VAGAS.mp4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6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4.png"/><Relationship Id="rId5" Type="http://schemas.openxmlformats.org/officeDocument/2006/relationships/image" Target="../media/image10.png"/><Relationship Id="rId10" Type="http://schemas.openxmlformats.org/officeDocument/2006/relationships/image" Target="../media/image2.png"/><Relationship Id="rId4" Type="http://schemas.openxmlformats.org/officeDocument/2006/relationships/image" Target="../media/image9.png"/><Relationship Id="rId9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Relationship Id="rId1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Relationship Id="rId9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6F13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hlinkClick r:id="rId3" action="ppaction://hlinkfile"/>
            <a:extLst>
              <a:ext uri="{FF2B5EF4-FFF2-40B4-BE49-F238E27FC236}">
                <a16:creationId xmlns:a16="http://schemas.microsoft.com/office/drawing/2014/main" id="{036B8512-E3D0-172E-688D-287D79885F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08" y="26049"/>
            <a:ext cx="9174879" cy="515886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540621" y="2029682"/>
            <a:ext cx="6916445" cy="1246495"/>
          </a:xfrm>
          <a:prstGeom prst="rect">
            <a:avLst/>
          </a:prstGeom>
          <a:noFill/>
          <a:ln/>
          <a:effectLst>
            <a:outerShdw blurRad="50800" dist="50800" dir="5400000" algn="ctr" rotWithShape="0">
              <a:schemeClr val="bg1"/>
            </a:outerShdw>
          </a:effectLst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4050" b="1" dirty="0" err="1">
                <a:solidFill>
                  <a:schemeClr val="bg2">
                    <a:lumMod val="50000"/>
                  </a:schemeClr>
                </a:solidFill>
                <a:latin typeface="Segoe UI" pitchFamily="34" charset="0"/>
                <a:ea typeface="Segoe UI" pitchFamily="34" charset="-122"/>
                <a:cs typeface="Segoe UI" pitchFamily="34" charset="-120"/>
                <a:hlinkClick r:id="rId3" action="ppaction://hlinkfile"/>
              </a:rPr>
              <a:t>Apresentação</a:t>
            </a:r>
            <a:r>
              <a:rPr lang="en-US" sz="4050" b="1" dirty="0">
                <a:solidFill>
                  <a:schemeClr val="bg2">
                    <a:lumMod val="50000"/>
                  </a:schemeClr>
                </a:solidFill>
                <a:latin typeface="Segoe UI" pitchFamily="34" charset="0"/>
                <a:ea typeface="Segoe UI" pitchFamily="34" charset="-122"/>
                <a:cs typeface="Segoe UI" pitchFamily="34" charset="-120"/>
                <a:hlinkClick r:id="rId3" action="ppaction://hlinkfile"/>
              </a:rPr>
              <a:t> da Plataforma</a:t>
            </a:r>
          </a:p>
          <a:p>
            <a:pPr marL="0" indent="0" algn="ctr">
              <a:buNone/>
            </a:pPr>
            <a:r>
              <a:rPr lang="en-US" sz="4050" b="1" dirty="0">
                <a:solidFill>
                  <a:schemeClr val="bg2">
                    <a:lumMod val="50000"/>
                  </a:schemeClr>
                </a:solidFill>
                <a:latin typeface="Segoe UI" pitchFamily="34" charset="0"/>
                <a:cs typeface="Segoe UI" pitchFamily="34" charset="-120"/>
                <a:hlinkClick r:id="rId3" action="ppaction://hlinkfile"/>
              </a:rPr>
              <a:t>CGB VAGAS</a:t>
            </a:r>
            <a:endParaRPr lang="en-US" sz="405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6" name="Text 2"/>
          <p:cNvSpPr/>
          <p:nvPr/>
        </p:nvSpPr>
        <p:spPr>
          <a:xfrm>
            <a:off x="4571968" y="1130747"/>
            <a:ext cx="64" cy="62324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endParaRPr lang="en-US" sz="4050" dirty="0"/>
          </a:p>
        </p:txBody>
      </p:sp>
      <p:sp>
        <p:nvSpPr>
          <p:cNvPr id="9" name="Text 4"/>
          <p:cNvSpPr/>
          <p:nvPr/>
        </p:nvSpPr>
        <p:spPr>
          <a:xfrm>
            <a:off x="7507495" y="4984886"/>
            <a:ext cx="1479342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125" dirty="0">
                <a:solidFill>
                  <a:srgbClr val="FFFFFF">
                    <a:alpha val="80000"/>
                  </a:srgbClr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© 2025 RH Inteligente</a:t>
            </a:r>
            <a:endParaRPr lang="en-US" sz="1125" dirty="0"/>
          </a:p>
        </p:txBody>
      </p:sp>
      <p:pic>
        <p:nvPicPr>
          <p:cNvPr id="8" name="Imagem 7" descr="Logotipo, Ícone&#10;&#10;O conteúdo gerado por IA pode estar incorreto.">
            <a:extLst>
              <a:ext uri="{FF2B5EF4-FFF2-40B4-BE49-F238E27FC236}">
                <a16:creationId xmlns:a16="http://schemas.microsoft.com/office/drawing/2014/main" id="{C8075228-B45F-8AD2-E0BE-8451C262C2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85103" y="199214"/>
            <a:ext cx="1509712" cy="60051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1"/>
          <p:cNvSpPr/>
          <p:nvPr/>
        </p:nvSpPr>
        <p:spPr>
          <a:xfrm>
            <a:off x="3107488" y="338457"/>
            <a:ext cx="2787879" cy="31162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025" b="1" dirty="0">
                <a:solidFill>
                  <a:srgbClr val="6F1336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O que é o CGB VAGAS?</a:t>
            </a:r>
            <a:endParaRPr lang="en-US" sz="2025" dirty="0">
              <a:solidFill>
                <a:srgbClr val="6F1336"/>
              </a:solidFill>
            </a:endParaRPr>
          </a:p>
        </p:txBody>
      </p:sp>
      <p:sp>
        <p:nvSpPr>
          <p:cNvPr id="7" name="Shape 2"/>
          <p:cNvSpPr/>
          <p:nvPr/>
        </p:nvSpPr>
        <p:spPr>
          <a:xfrm>
            <a:off x="4743450" y="1071563"/>
            <a:ext cx="3943350" cy="428625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pt-BR" dirty="0"/>
          </a:p>
        </p:txBody>
      </p:sp>
      <p:sp>
        <p:nvSpPr>
          <p:cNvPr id="8" name="Shape 3"/>
          <p:cNvSpPr/>
          <p:nvPr/>
        </p:nvSpPr>
        <p:spPr>
          <a:xfrm>
            <a:off x="4743450" y="1071563"/>
            <a:ext cx="28575" cy="428625"/>
          </a:xfrm>
          <a:prstGeom prst="rect">
            <a:avLst/>
          </a:prstGeom>
          <a:solidFill>
            <a:srgbClr val="4CAF50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7750" y="1214438"/>
            <a:ext cx="142875" cy="142875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5086350" y="1185863"/>
            <a:ext cx="3510483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125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Plataforma completa e moderna de gestão de talentos</a:t>
            </a:r>
            <a:endParaRPr lang="en-US" sz="1125" dirty="0"/>
          </a:p>
        </p:txBody>
      </p:sp>
      <p:sp>
        <p:nvSpPr>
          <p:cNvPr id="11" name="Shape 5"/>
          <p:cNvSpPr/>
          <p:nvPr/>
        </p:nvSpPr>
        <p:spPr>
          <a:xfrm>
            <a:off x="4743450" y="1671638"/>
            <a:ext cx="3943350" cy="428625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2" name="Shape 6"/>
          <p:cNvSpPr/>
          <p:nvPr/>
        </p:nvSpPr>
        <p:spPr>
          <a:xfrm>
            <a:off x="4743450" y="1671638"/>
            <a:ext cx="28575" cy="428625"/>
          </a:xfrm>
          <a:prstGeom prst="rect">
            <a:avLst/>
          </a:prstGeom>
          <a:solidFill>
            <a:srgbClr val="4CAF50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7750" y="1814513"/>
            <a:ext cx="178594" cy="142875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5122069" y="1785938"/>
            <a:ext cx="2605041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125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Integra tecnologia e inteligência artificial</a:t>
            </a:r>
            <a:endParaRPr lang="en-US" sz="1125" dirty="0"/>
          </a:p>
        </p:txBody>
      </p:sp>
      <p:sp>
        <p:nvSpPr>
          <p:cNvPr id="15" name="Shape 8"/>
          <p:cNvSpPr/>
          <p:nvPr/>
        </p:nvSpPr>
        <p:spPr>
          <a:xfrm>
            <a:off x="4743450" y="2271713"/>
            <a:ext cx="3943350" cy="428625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6" name="Shape 9"/>
          <p:cNvSpPr/>
          <p:nvPr/>
        </p:nvSpPr>
        <p:spPr>
          <a:xfrm>
            <a:off x="4743450" y="2271713"/>
            <a:ext cx="28575" cy="428625"/>
          </a:xfrm>
          <a:prstGeom prst="rect">
            <a:avLst/>
          </a:prstGeom>
          <a:solidFill>
            <a:srgbClr val="4CAF50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17" name="Image 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57750" y="2414588"/>
            <a:ext cx="178594" cy="142875"/>
          </a:xfrm>
          <a:prstGeom prst="rect">
            <a:avLst/>
          </a:prstGeom>
        </p:spPr>
      </p:pic>
      <p:sp>
        <p:nvSpPr>
          <p:cNvPr id="18" name="Text 10"/>
          <p:cNvSpPr/>
          <p:nvPr/>
        </p:nvSpPr>
        <p:spPr>
          <a:xfrm>
            <a:off x="5122069" y="2386013"/>
            <a:ext cx="3208409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125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Automatiza processos de recrutamento e seleção</a:t>
            </a:r>
            <a:endParaRPr lang="en-US" sz="1125" dirty="0"/>
          </a:p>
        </p:txBody>
      </p:sp>
      <p:sp>
        <p:nvSpPr>
          <p:cNvPr id="19" name="Shape 11"/>
          <p:cNvSpPr/>
          <p:nvPr/>
        </p:nvSpPr>
        <p:spPr>
          <a:xfrm>
            <a:off x="4743450" y="2871788"/>
            <a:ext cx="3943350" cy="428625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20" name="Shape 12"/>
          <p:cNvSpPr/>
          <p:nvPr/>
        </p:nvSpPr>
        <p:spPr>
          <a:xfrm>
            <a:off x="4743450" y="2871788"/>
            <a:ext cx="28575" cy="428625"/>
          </a:xfrm>
          <a:prstGeom prst="rect">
            <a:avLst/>
          </a:prstGeom>
          <a:solidFill>
            <a:srgbClr val="4CAF50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21" name="Image 6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57750" y="3014663"/>
            <a:ext cx="142875" cy="142875"/>
          </a:xfrm>
          <a:prstGeom prst="rect">
            <a:avLst/>
          </a:prstGeom>
        </p:spPr>
      </p:pic>
      <p:sp>
        <p:nvSpPr>
          <p:cNvPr id="22" name="Text 13"/>
          <p:cNvSpPr/>
          <p:nvPr/>
        </p:nvSpPr>
        <p:spPr>
          <a:xfrm>
            <a:off x="5086350" y="2986088"/>
            <a:ext cx="3303845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125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Otimiza a gestão de talentos com dados e análises</a:t>
            </a:r>
            <a:endParaRPr lang="en-US" sz="1125" dirty="0"/>
          </a:p>
        </p:txBody>
      </p:sp>
      <p:pic>
        <p:nvPicPr>
          <p:cNvPr id="4" name="Imagem 3" descr="Logotipo, Ícone&#10;&#10;O conteúdo gerado por IA pode estar incorreto.">
            <a:extLst>
              <a:ext uri="{FF2B5EF4-FFF2-40B4-BE49-F238E27FC236}">
                <a16:creationId xmlns:a16="http://schemas.microsoft.com/office/drawing/2014/main" id="{7C791D82-EB4B-CE73-933E-1FB8073022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41407" y="116594"/>
            <a:ext cx="1509712" cy="600517"/>
          </a:xfrm>
          <a:prstGeom prst="rect">
            <a:avLst/>
          </a:prstGeom>
        </p:spPr>
      </p:pic>
      <p:pic>
        <p:nvPicPr>
          <p:cNvPr id="28" name="Imagem 27">
            <a:extLst>
              <a:ext uri="{FF2B5EF4-FFF2-40B4-BE49-F238E27FC236}">
                <a16:creationId xmlns:a16="http://schemas.microsoft.com/office/drawing/2014/main" id="{D3FE2AB2-C2F2-C107-DE85-BEB7A9F2EBA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3596" y="1103095"/>
            <a:ext cx="4237832" cy="222885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34352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590560" y="345474"/>
            <a:ext cx="3962880" cy="31162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025" b="1" dirty="0">
                <a:solidFill>
                  <a:srgbClr val="6F1336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Portal Público – Para Candidatos</a:t>
            </a:r>
            <a:endParaRPr lang="en-US" sz="2025" dirty="0">
              <a:solidFill>
                <a:srgbClr val="6F1336"/>
              </a:solidFill>
            </a:endParaRPr>
          </a:p>
        </p:txBody>
      </p:sp>
      <p:sp>
        <p:nvSpPr>
          <p:cNvPr id="7" name="Shape 2"/>
          <p:cNvSpPr>
            <a:spLocks/>
          </p:cNvSpPr>
          <p:nvPr/>
        </p:nvSpPr>
        <p:spPr>
          <a:xfrm>
            <a:off x="4743450" y="918901"/>
            <a:ext cx="3943350" cy="1855613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pt-BR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4900" y="1264444"/>
            <a:ext cx="192881" cy="171450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5164931" y="1260872"/>
            <a:ext cx="1214828" cy="19109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2563EB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Página Inicial</a:t>
            </a:r>
            <a:endParaRPr lang="en-US" sz="1350" dirty="0"/>
          </a:p>
        </p:txBody>
      </p:sp>
      <p:pic>
        <p:nvPicPr>
          <p:cNvPr id="10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4900" y="1614488"/>
            <a:ext cx="128588" cy="114300"/>
          </a:xfrm>
          <a:prstGeom prst="rect">
            <a:avLst/>
          </a:prstGeom>
        </p:spPr>
      </p:pic>
      <p:sp>
        <p:nvSpPr>
          <p:cNvPr id="11" name="Text 4"/>
          <p:cNvSpPr/>
          <p:nvPr/>
        </p:nvSpPr>
        <p:spPr>
          <a:xfrm>
            <a:off x="5129213" y="1585913"/>
            <a:ext cx="2168351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00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Destaque para slogan e logo da empresa</a:t>
            </a:r>
            <a:endParaRPr lang="en-US" sz="900" dirty="0"/>
          </a:p>
        </p:txBody>
      </p:sp>
      <p:pic>
        <p:nvPicPr>
          <p:cNvPr id="12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14900" y="1900238"/>
            <a:ext cx="85725" cy="114300"/>
          </a:xfrm>
          <a:prstGeom prst="rect">
            <a:avLst/>
          </a:prstGeom>
        </p:spPr>
      </p:pic>
      <p:sp>
        <p:nvSpPr>
          <p:cNvPr id="13" name="Text 5"/>
          <p:cNvSpPr/>
          <p:nvPr/>
        </p:nvSpPr>
        <p:spPr>
          <a:xfrm>
            <a:off x="5086350" y="1871663"/>
            <a:ext cx="2178732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00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Vagas geolocalizadas em mapa interativo</a:t>
            </a:r>
            <a:endParaRPr lang="en-US" sz="900" dirty="0"/>
          </a:p>
        </p:txBody>
      </p:sp>
      <p:pic>
        <p:nvPicPr>
          <p:cNvPr id="14" name="Image 6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14900" y="2185988"/>
            <a:ext cx="114300" cy="114300"/>
          </a:xfrm>
          <a:prstGeom prst="rect">
            <a:avLst/>
          </a:prstGeom>
        </p:spPr>
      </p:pic>
      <p:sp>
        <p:nvSpPr>
          <p:cNvPr id="15" name="Text 6"/>
          <p:cNvSpPr/>
          <p:nvPr/>
        </p:nvSpPr>
        <p:spPr>
          <a:xfrm>
            <a:off x="5114925" y="2157413"/>
            <a:ext cx="2676172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00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Estatísticas em tempo real sobre vagas disponíveis</a:t>
            </a:r>
            <a:endParaRPr lang="en-US" sz="900" dirty="0"/>
          </a:p>
        </p:txBody>
      </p:sp>
      <p:pic>
        <p:nvPicPr>
          <p:cNvPr id="16" name="Image 7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14900" y="2471738"/>
            <a:ext cx="114300" cy="114300"/>
          </a:xfrm>
          <a:prstGeom prst="rect">
            <a:avLst/>
          </a:prstGeom>
        </p:spPr>
      </p:pic>
      <p:sp>
        <p:nvSpPr>
          <p:cNvPr id="17" name="Text 7"/>
          <p:cNvSpPr/>
          <p:nvPr/>
        </p:nvSpPr>
        <p:spPr>
          <a:xfrm>
            <a:off x="5114925" y="2443163"/>
            <a:ext cx="173397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00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Vagas em destaque no carrossel</a:t>
            </a:r>
            <a:endParaRPr lang="en-US" sz="900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4671AAC-3A39-2499-B28E-81EC02AF2C6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8289" y="858887"/>
            <a:ext cx="4237832" cy="2068288"/>
          </a:xfrm>
          <a:prstGeom prst="rect">
            <a:avLst/>
          </a:prstGeom>
        </p:spPr>
      </p:pic>
      <p:pic>
        <p:nvPicPr>
          <p:cNvPr id="4" name="Imagem 3" descr="Logotipo, Ícone&#10;&#10;O conteúdo gerado por IA pode estar incorreto.">
            <a:extLst>
              <a:ext uri="{FF2B5EF4-FFF2-40B4-BE49-F238E27FC236}">
                <a16:creationId xmlns:a16="http://schemas.microsoft.com/office/drawing/2014/main" id="{11294477-F375-0AE6-4305-6780F81ED36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41407" y="116594"/>
            <a:ext cx="1509712" cy="600517"/>
          </a:xfrm>
          <a:prstGeom prst="rect">
            <a:avLst/>
          </a:prstGeom>
        </p:spPr>
      </p:pic>
      <p:pic>
        <p:nvPicPr>
          <p:cNvPr id="23" name="Imagem 22">
            <a:extLst>
              <a:ext uri="{FF2B5EF4-FFF2-40B4-BE49-F238E27FC236}">
                <a16:creationId xmlns:a16="http://schemas.microsoft.com/office/drawing/2014/main" id="{627B3398-C8F6-E22F-F876-5C922251FAB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74655" y="3009900"/>
            <a:ext cx="2856225" cy="2201309"/>
          </a:xfrm>
          <a:prstGeom prst="rect">
            <a:avLst/>
          </a:prstGeom>
        </p:spPr>
      </p:pic>
      <p:pic>
        <p:nvPicPr>
          <p:cNvPr id="25" name="Imagem 24">
            <a:extLst>
              <a:ext uri="{FF2B5EF4-FFF2-40B4-BE49-F238E27FC236}">
                <a16:creationId xmlns:a16="http://schemas.microsoft.com/office/drawing/2014/main" id="{81F26B83-701F-F78F-EECE-10EB5D612F6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331215" y="3009900"/>
            <a:ext cx="2597146" cy="2133601"/>
          </a:xfrm>
          <a:prstGeom prst="rect">
            <a:avLst/>
          </a:prstGeom>
        </p:spPr>
      </p:pic>
      <p:pic>
        <p:nvPicPr>
          <p:cNvPr id="27" name="Imagem 26">
            <a:extLst>
              <a:ext uri="{FF2B5EF4-FFF2-40B4-BE49-F238E27FC236}">
                <a16:creationId xmlns:a16="http://schemas.microsoft.com/office/drawing/2014/main" id="{F354A0B4-0DB9-2160-C250-3AB3B3A7483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035041" y="3009901"/>
            <a:ext cx="3002279" cy="227526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1"/>
          <p:cNvSpPr/>
          <p:nvPr/>
        </p:nvSpPr>
        <p:spPr>
          <a:xfrm>
            <a:off x="1839527" y="302739"/>
            <a:ext cx="5147563" cy="31162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025" b="1" dirty="0">
                <a:solidFill>
                  <a:srgbClr val="6F1336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Portal Administrativo – Para Equipe de RH</a:t>
            </a:r>
            <a:endParaRPr lang="en-US" sz="2025" dirty="0">
              <a:solidFill>
                <a:srgbClr val="6F1336"/>
              </a:solidFill>
            </a:endParaRPr>
          </a:p>
        </p:txBody>
      </p:sp>
      <p:sp>
        <p:nvSpPr>
          <p:cNvPr id="10" name="Shape 4"/>
          <p:cNvSpPr/>
          <p:nvPr/>
        </p:nvSpPr>
        <p:spPr>
          <a:xfrm>
            <a:off x="5143500" y="714025"/>
            <a:ext cx="242888" cy="285750"/>
          </a:xfrm>
          <a:prstGeom prst="roundRect">
            <a:avLst/>
          </a:prstGeom>
          <a:solidFill>
            <a:srgbClr val="DBEAFE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0650" y="796178"/>
            <a:ext cx="128588" cy="114300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5500688" y="685450"/>
            <a:ext cx="1657852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Indicadores Essenciais</a:t>
            </a:r>
            <a:endParaRPr lang="en-US" sz="900" dirty="0"/>
          </a:p>
        </p:txBody>
      </p:sp>
      <p:sp>
        <p:nvSpPr>
          <p:cNvPr id="13" name="Text 6"/>
          <p:cNvSpPr/>
          <p:nvPr/>
        </p:nvSpPr>
        <p:spPr>
          <a:xfrm>
            <a:off x="5500688" y="856900"/>
            <a:ext cx="1657852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4B556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Vagas, candidatos, aprovações</a:t>
            </a:r>
            <a:endParaRPr lang="en-US" sz="900" dirty="0"/>
          </a:p>
        </p:txBody>
      </p:sp>
      <p:sp>
        <p:nvSpPr>
          <p:cNvPr id="14" name="Shape 7"/>
          <p:cNvSpPr/>
          <p:nvPr/>
        </p:nvSpPr>
        <p:spPr>
          <a:xfrm>
            <a:off x="5143500" y="1342675"/>
            <a:ext cx="228600" cy="285750"/>
          </a:xfrm>
          <a:prstGeom prst="roundRect">
            <a:avLst/>
          </a:prstGeom>
          <a:solidFill>
            <a:srgbClr val="D1FAE5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15" name="Image 5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0650" y="1424828"/>
            <a:ext cx="114300" cy="114300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5486400" y="1314100"/>
            <a:ext cx="1988027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Gráficos de Desempenho</a:t>
            </a:r>
            <a:endParaRPr lang="en-US" sz="900" dirty="0"/>
          </a:p>
        </p:txBody>
      </p:sp>
      <p:sp>
        <p:nvSpPr>
          <p:cNvPr id="17" name="Text 9"/>
          <p:cNvSpPr/>
          <p:nvPr/>
        </p:nvSpPr>
        <p:spPr>
          <a:xfrm>
            <a:off x="5486400" y="1485550"/>
            <a:ext cx="1988027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4B556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Visualização de conversão e métricas</a:t>
            </a:r>
            <a:endParaRPr lang="en-US" sz="900" dirty="0"/>
          </a:p>
        </p:txBody>
      </p:sp>
      <p:sp>
        <p:nvSpPr>
          <p:cNvPr id="18" name="Shape 10"/>
          <p:cNvSpPr/>
          <p:nvPr/>
        </p:nvSpPr>
        <p:spPr>
          <a:xfrm>
            <a:off x="5143500" y="1971325"/>
            <a:ext cx="228600" cy="285750"/>
          </a:xfrm>
          <a:prstGeom prst="roundRect">
            <a:avLst/>
          </a:prstGeom>
          <a:solidFill>
            <a:srgbClr val="DBEAFE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19" name="Image 6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0650" y="2053478"/>
            <a:ext cx="114300" cy="114300"/>
          </a:xfrm>
          <a:prstGeom prst="rect">
            <a:avLst/>
          </a:prstGeom>
        </p:spPr>
      </p:pic>
      <p:sp>
        <p:nvSpPr>
          <p:cNvPr id="20" name="Text 11"/>
          <p:cNvSpPr/>
          <p:nvPr/>
        </p:nvSpPr>
        <p:spPr>
          <a:xfrm>
            <a:off x="5486400" y="1942750"/>
            <a:ext cx="2028155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Acompanhamento de Metas</a:t>
            </a:r>
            <a:endParaRPr lang="en-US" sz="900" dirty="0"/>
          </a:p>
        </p:txBody>
      </p:sp>
      <p:sp>
        <p:nvSpPr>
          <p:cNvPr id="21" name="Text 12"/>
          <p:cNvSpPr/>
          <p:nvPr/>
        </p:nvSpPr>
        <p:spPr>
          <a:xfrm>
            <a:off x="5486400" y="2114200"/>
            <a:ext cx="2028155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4B556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Monitoramento de KPIs em tempo real</a:t>
            </a:r>
            <a:endParaRPr lang="en-US" sz="900" dirty="0"/>
          </a:p>
        </p:txBody>
      </p:sp>
      <p:sp>
        <p:nvSpPr>
          <p:cNvPr id="22" name="Shape 13"/>
          <p:cNvSpPr/>
          <p:nvPr/>
        </p:nvSpPr>
        <p:spPr>
          <a:xfrm>
            <a:off x="5143500" y="2599975"/>
            <a:ext cx="228600" cy="285750"/>
          </a:xfrm>
          <a:prstGeom prst="roundRect">
            <a:avLst/>
          </a:prstGeom>
          <a:solidFill>
            <a:srgbClr val="D1FAE5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23" name="Image 7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00650" y="2682128"/>
            <a:ext cx="114300" cy="114300"/>
          </a:xfrm>
          <a:prstGeom prst="rect">
            <a:avLst/>
          </a:prstGeom>
        </p:spPr>
      </p:pic>
      <p:sp>
        <p:nvSpPr>
          <p:cNvPr id="24" name="Text 14"/>
          <p:cNvSpPr/>
          <p:nvPr/>
        </p:nvSpPr>
        <p:spPr>
          <a:xfrm>
            <a:off x="5486400" y="2571400"/>
            <a:ext cx="2123815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Tempo Médio</a:t>
            </a:r>
            <a:endParaRPr lang="en-US" sz="900" dirty="0"/>
          </a:p>
        </p:txBody>
      </p:sp>
      <p:sp>
        <p:nvSpPr>
          <p:cNvPr id="25" name="Text 15"/>
          <p:cNvSpPr/>
          <p:nvPr/>
        </p:nvSpPr>
        <p:spPr>
          <a:xfrm>
            <a:off x="5486400" y="2742850"/>
            <a:ext cx="2123815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4B556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Análise de tempo por etapa do processo</a:t>
            </a:r>
            <a:endParaRPr lang="en-US" sz="900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0F03391-A025-328F-6891-9EBD3B1B1D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8911" y="715568"/>
            <a:ext cx="4677363" cy="2200275"/>
          </a:xfrm>
          <a:prstGeom prst="rect">
            <a:avLst/>
          </a:prstGeom>
        </p:spPr>
      </p:pic>
      <p:pic>
        <p:nvPicPr>
          <p:cNvPr id="6" name="Imagem 5" descr="Logotipo, Ícone&#10;&#10;O conteúdo gerado por IA pode estar incorreto.">
            <a:extLst>
              <a:ext uri="{FF2B5EF4-FFF2-40B4-BE49-F238E27FC236}">
                <a16:creationId xmlns:a16="http://schemas.microsoft.com/office/drawing/2014/main" id="{E235F2BD-D566-A907-77D9-B59D5DA7121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41407" y="116594"/>
            <a:ext cx="1509712" cy="600517"/>
          </a:xfrm>
          <a:prstGeom prst="rect">
            <a:avLst/>
          </a:prstGeom>
        </p:spPr>
      </p:pic>
      <p:pic>
        <p:nvPicPr>
          <p:cNvPr id="27" name="Imagem 26">
            <a:extLst>
              <a:ext uri="{FF2B5EF4-FFF2-40B4-BE49-F238E27FC236}">
                <a16:creationId xmlns:a16="http://schemas.microsoft.com/office/drawing/2014/main" id="{B05F9EB1-37C1-F6F0-A519-7A2C862CB99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9580" y="2997996"/>
            <a:ext cx="8107680" cy="202891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49711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12441" y="272378"/>
            <a:ext cx="6536085" cy="31162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025" b="1" dirty="0">
                <a:solidFill>
                  <a:srgbClr val="6F1336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Portal Administrativo – Gestão de Vagas e Candidatos</a:t>
            </a:r>
            <a:endParaRPr lang="en-US" sz="2025" dirty="0">
              <a:solidFill>
                <a:srgbClr val="6F1336"/>
              </a:solidFill>
            </a:endParaRPr>
          </a:p>
        </p:txBody>
      </p:sp>
      <p:sp>
        <p:nvSpPr>
          <p:cNvPr id="6" name="Shape 2"/>
          <p:cNvSpPr/>
          <p:nvPr/>
        </p:nvSpPr>
        <p:spPr>
          <a:xfrm>
            <a:off x="457200" y="1071563"/>
            <a:ext cx="4000500" cy="2453878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7" name="Shape 3"/>
          <p:cNvSpPr/>
          <p:nvPr/>
        </p:nvSpPr>
        <p:spPr>
          <a:xfrm>
            <a:off x="628650" y="1243013"/>
            <a:ext cx="342900" cy="367903"/>
          </a:xfrm>
          <a:prstGeom prst="ellipse">
            <a:avLst/>
          </a:prstGeom>
          <a:solidFill>
            <a:srgbClr val="DBEAFE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375" y="1328738"/>
            <a:ext cx="171450" cy="171450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1057275" y="1312664"/>
            <a:ext cx="1443707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2563EB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Gestão de Vagas</a:t>
            </a:r>
            <a:endParaRPr lang="en-US" sz="1350" dirty="0"/>
          </a:p>
        </p:txBody>
      </p:sp>
      <p:sp>
        <p:nvSpPr>
          <p:cNvPr id="10" name="Shape 5"/>
          <p:cNvSpPr/>
          <p:nvPr/>
        </p:nvSpPr>
        <p:spPr>
          <a:xfrm>
            <a:off x="685800" y="1782366"/>
            <a:ext cx="228600" cy="285750"/>
          </a:xfrm>
          <a:prstGeom prst="roundRect">
            <a:avLst/>
          </a:prstGeom>
          <a:solidFill>
            <a:srgbClr val="EFF6FF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2950" y="1864519"/>
            <a:ext cx="114300" cy="114300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1000125" y="1753791"/>
            <a:ext cx="216173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00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Criação e edição de vagas</a:t>
            </a:r>
            <a:endParaRPr lang="en-US" sz="900" dirty="0"/>
          </a:p>
        </p:txBody>
      </p:sp>
      <p:sp>
        <p:nvSpPr>
          <p:cNvPr id="13" name="Text 7"/>
          <p:cNvSpPr/>
          <p:nvPr/>
        </p:nvSpPr>
        <p:spPr>
          <a:xfrm>
            <a:off x="1000125" y="1925241"/>
            <a:ext cx="2161738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788" dirty="0">
                <a:solidFill>
                  <a:srgbClr val="4B556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Interface flexível para personalização completa</a:t>
            </a:r>
            <a:endParaRPr lang="en-US" sz="788" dirty="0"/>
          </a:p>
        </p:txBody>
      </p:sp>
      <p:sp>
        <p:nvSpPr>
          <p:cNvPr id="14" name="Shape 8"/>
          <p:cNvSpPr/>
          <p:nvPr/>
        </p:nvSpPr>
        <p:spPr>
          <a:xfrm>
            <a:off x="685800" y="2210991"/>
            <a:ext cx="242888" cy="285750"/>
          </a:xfrm>
          <a:prstGeom prst="roundRect">
            <a:avLst/>
          </a:prstGeom>
          <a:solidFill>
            <a:srgbClr val="EFF6FF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2950" y="2293144"/>
            <a:ext cx="128588" cy="114300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1014413" y="2182416"/>
            <a:ext cx="121122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00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Status de publicação</a:t>
            </a:r>
            <a:endParaRPr lang="en-US" sz="900" dirty="0"/>
          </a:p>
        </p:txBody>
      </p:sp>
      <p:sp>
        <p:nvSpPr>
          <p:cNvPr id="17" name="Text 10"/>
          <p:cNvSpPr/>
          <p:nvPr/>
        </p:nvSpPr>
        <p:spPr>
          <a:xfrm>
            <a:off x="1014413" y="2353866"/>
            <a:ext cx="1211228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788" dirty="0">
                <a:solidFill>
                  <a:srgbClr val="4B556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Ativa, pausada, finalizada</a:t>
            </a:r>
            <a:endParaRPr lang="en-US" sz="788" dirty="0"/>
          </a:p>
        </p:txBody>
      </p:sp>
      <p:sp>
        <p:nvSpPr>
          <p:cNvPr id="18" name="Shape 11"/>
          <p:cNvSpPr/>
          <p:nvPr/>
        </p:nvSpPr>
        <p:spPr>
          <a:xfrm>
            <a:off x="685800" y="2639616"/>
            <a:ext cx="228600" cy="285750"/>
          </a:xfrm>
          <a:prstGeom prst="roundRect">
            <a:avLst/>
          </a:prstGeom>
          <a:solidFill>
            <a:srgbClr val="EFF6FF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19" name="Image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2950" y="2721769"/>
            <a:ext cx="114300" cy="114300"/>
          </a:xfrm>
          <a:prstGeom prst="rect">
            <a:avLst/>
          </a:prstGeom>
        </p:spPr>
      </p:pic>
      <p:sp>
        <p:nvSpPr>
          <p:cNvPr id="20" name="Text 12"/>
          <p:cNvSpPr/>
          <p:nvPr/>
        </p:nvSpPr>
        <p:spPr>
          <a:xfrm>
            <a:off x="1000125" y="2611041"/>
            <a:ext cx="132204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00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Filtros avançados</a:t>
            </a:r>
            <a:endParaRPr lang="en-US" sz="900" dirty="0"/>
          </a:p>
        </p:txBody>
      </p:sp>
      <p:sp>
        <p:nvSpPr>
          <p:cNvPr id="21" name="Text 13"/>
          <p:cNvSpPr/>
          <p:nvPr/>
        </p:nvSpPr>
        <p:spPr>
          <a:xfrm>
            <a:off x="1000125" y="2782491"/>
            <a:ext cx="1322040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788" dirty="0">
                <a:solidFill>
                  <a:srgbClr val="4B556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Busca por múltiplos critérios</a:t>
            </a:r>
            <a:endParaRPr lang="en-US" sz="788" dirty="0"/>
          </a:p>
        </p:txBody>
      </p:sp>
      <p:sp>
        <p:nvSpPr>
          <p:cNvPr id="22" name="Shape 14"/>
          <p:cNvSpPr/>
          <p:nvPr/>
        </p:nvSpPr>
        <p:spPr>
          <a:xfrm>
            <a:off x="685800" y="3068241"/>
            <a:ext cx="228600" cy="285750"/>
          </a:xfrm>
          <a:prstGeom prst="roundRect">
            <a:avLst/>
          </a:prstGeom>
          <a:solidFill>
            <a:srgbClr val="EFF6FF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23" name="Image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2950" y="3150394"/>
            <a:ext cx="114300" cy="114300"/>
          </a:xfrm>
          <a:prstGeom prst="rect">
            <a:avLst/>
          </a:prstGeom>
        </p:spPr>
      </p:pic>
      <p:sp>
        <p:nvSpPr>
          <p:cNvPr id="24" name="Text 15"/>
          <p:cNvSpPr/>
          <p:nvPr/>
        </p:nvSpPr>
        <p:spPr>
          <a:xfrm>
            <a:off x="1000125" y="3039666"/>
            <a:ext cx="1639184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00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Duplicação de vagas</a:t>
            </a:r>
            <a:endParaRPr lang="en-US" sz="900" dirty="0"/>
          </a:p>
        </p:txBody>
      </p:sp>
      <p:sp>
        <p:nvSpPr>
          <p:cNvPr id="25" name="Text 16"/>
          <p:cNvSpPr/>
          <p:nvPr/>
        </p:nvSpPr>
        <p:spPr>
          <a:xfrm>
            <a:off x="1000125" y="3211116"/>
            <a:ext cx="1639184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788" dirty="0">
                <a:solidFill>
                  <a:srgbClr val="4B556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Reutilização de modelos existentes</a:t>
            </a:r>
            <a:endParaRPr lang="en-US" sz="788" dirty="0"/>
          </a:p>
        </p:txBody>
      </p:sp>
      <p:sp>
        <p:nvSpPr>
          <p:cNvPr id="26" name="Shape 17"/>
          <p:cNvSpPr/>
          <p:nvPr/>
        </p:nvSpPr>
        <p:spPr>
          <a:xfrm>
            <a:off x="4686300" y="1071563"/>
            <a:ext cx="4000500" cy="2453878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27" name="Shape 18"/>
          <p:cNvSpPr/>
          <p:nvPr/>
        </p:nvSpPr>
        <p:spPr>
          <a:xfrm>
            <a:off x="4857750" y="1243013"/>
            <a:ext cx="385763" cy="367903"/>
          </a:xfrm>
          <a:prstGeom prst="ellipse">
            <a:avLst/>
          </a:prstGeom>
          <a:solidFill>
            <a:srgbClr val="DBEAFE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28" name="Image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43475" y="1328738"/>
            <a:ext cx="214313" cy="171450"/>
          </a:xfrm>
          <a:prstGeom prst="rect">
            <a:avLst/>
          </a:prstGeom>
        </p:spPr>
      </p:pic>
      <p:sp>
        <p:nvSpPr>
          <p:cNvPr id="29" name="Text 19"/>
          <p:cNvSpPr/>
          <p:nvPr/>
        </p:nvSpPr>
        <p:spPr>
          <a:xfrm>
            <a:off x="5329238" y="1312664"/>
            <a:ext cx="1881541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2563EB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Gestão de Candidatos</a:t>
            </a:r>
            <a:endParaRPr lang="en-US" sz="1350" dirty="0"/>
          </a:p>
        </p:txBody>
      </p:sp>
      <p:sp>
        <p:nvSpPr>
          <p:cNvPr id="30" name="Shape 20"/>
          <p:cNvSpPr/>
          <p:nvPr/>
        </p:nvSpPr>
        <p:spPr>
          <a:xfrm>
            <a:off x="4914900" y="1782366"/>
            <a:ext cx="228600" cy="285750"/>
          </a:xfrm>
          <a:prstGeom prst="roundRect">
            <a:avLst/>
          </a:prstGeom>
          <a:solidFill>
            <a:srgbClr val="ECFDF5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31" name="Image 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72050" y="1864519"/>
            <a:ext cx="114300" cy="114300"/>
          </a:xfrm>
          <a:prstGeom prst="rect">
            <a:avLst/>
          </a:prstGeom>
        </p:spPr>
      </p:pic>
      <p:sp>
        <p:nvSpPr>
          <p:cNvPr id="32" name="Text 21"/>
          <p:cNvSpPr/>
          <p:nvPr/>
        </p:nvSpPr>
        <p:spPr>
          <a:xfrm>
            <a:off x="5229225" y="1753791"/>
            <a:ext cx="1867086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00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Lista com filtros avançados</a:t>
            </a:r>
            <a:endParaRPr lang="en-US" sz="900" dirty="0"/>
          </a:p>
        </p:txBody>
      </p:sp>
      <p:sp>
        <p:nvSpPr>
          <p:cNvPr id="33" name="Text 22"/>
          <p:cNvSpPr/>
          <p:nvPr/>
        </p:nvSpPr>
        <p:spPr>
          <a:xfrm>
            <a:off x="5229225" y="1925241"/>
            <a:ext cx="1867086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788" dirty="0">
                <a:solidFill>
                  <a:srgbClr val="4B556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Ações em lote para múltiplos candidatos</a:t>
            </a:r>
            <a:endParaRPr lang="en-US" sz="788" dirty="0"/>
          </a:p>
        </p:txBody>
      </p:sp>
      <p:sp>
        <p:nvSpPr>
          <p:cNvPr id="34" name="Shape 23"/>
          <p:cNvSpPr/>
          <p:nvPr/>
        </p:nvSpPr>
        <p:spPr>
          <a:xfrm>
            <a:off x="4914900" y="2210991"/>
            <a:ext cx="200025" cy="285750"/>
          </a:xfrm>
          <a:prstGeom prst="roundRect">
            <a:avLst/>
          </a:prstGeom>
          <a:solidFill>
            <a:srgbClr val="ECFDF5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35" name="Image 9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972050" y="2293144"/>
            <a:ext cx="85725" cy="114300"/>
          </a:xfrm>
          <a:prstGeom prst="rect">
            <a:avLst/>
          </a:prstGeom>
        </p:spPr>
      </p:pic>
      <p:sp>
        <p:nvSpPr>
          <p:cNvPr id="36" name="Text 24"/>
          <p:cNvSpPr/>
          <p:nvPr/>
        </p:nvSpPr>
        <p:spPr>
          <a:xfrm>
            <a:off x="5200650" y="2182416"/>
            <a:ext cx="1418202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00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Exportação em Excel/CSV</a:t>
            </a:r>
            <a:endParaRPr lang="en-US" sz="900" dirty="0"/>
          </a:p>
        </p:txBody>
      </p:sp>
      <p:sp>
        <p:nvSpPr>
          <p:cNvPr id="37" name="Text 25"/>
          <p:cNvSpPr/>
          <p:nvPr/>
        </p:nvSpPr>
        <p:spPr>
          <a:xfrm>
            <a:off x="5200650" y="2353866"/>
            <a:ext cx="1418202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788" dirty="0">
                <a:solidFill>
                  <a:srgbClr val="4B556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Relatórios personalizáveis</a:t>
            </a:r>
            <a:endParaRPr lang="en-US" sz="788" dirty="0"/>
          </a:p>
        </p:txBody>
      </p:sp>
      <p:sp>
        <p:nvSpPr>
          <p:cNvPr id="38" name="Shape 26"/>
          <p:cNvSpPr/>
          <p:nvPr/>
        </p:nvSpPr>
        <p:spPr>
          <a:xfrm>
            <a:off x="4914900" y="2639616"/>
            <a:ext cx="242888" cy="285750"/>
          </a:xfrm>
          <a:prstGeom prst="roundRect">
            <a:avLst/>
          </a:prstGeom>
          <a:solidFill>
            <a:srgbClr val="ECFDF5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39" name="Image 10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972050" y="2721769"/>
            <a:ext cx="128588" cy="114300"/>
          </a:xfrm>
          <a:prstGeom prst="rect">
            <a:avLst/>
          </a:prstGeom>
        </p:spPr>
      </p:pic>
      <p:sp>
        <p:nvSpPr>
          <p:cNvPr id="40" name="Text 27"/>
          <p:cNvSpPr/>
          <p:nvPr/>
        </p:nvSpPr>
        <p:spPr>
          <a:xfrm>
            <a:off x="5243513" y="2611041"/>
            <a:ext cx="1383376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00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Visualização completa</a:t>
            </a:r>
            <a:endParaRPr lang="en-US" sz="900" dirty="0"/>
          </a:p>
        </p:txBody>
      </p:sp>
      <p:sp>
        <p:nvSpPr>
          <p:cNvPr id="41" name="Text 28"/>
          <p:cNvSpPr/>
          <p:nvPr/>
        </p:nvSpPr>
        <p:spPr>
          <a:xfrm>
            <a:off x="5243513" y="2782491"/>
            <a:ext cx="1383376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788" dirty="0">
                <a:solidFill>
                  <a:srgbClr val="4B556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Perfil detalhado com histórico</a:t>
            </a:r>
            <a:endParaRPr lang="en-US" sz="788" dirty="0"/>
          </a:p>
        </p:txBody>
      </p:sp>
      <p:sp>
        <p:nvSpPr>
          <p:cNvPr id="42" name="Shape 29"/>
          <p:cNvSpPr/>
          <p:nvPr/>
        </p:nvSpPr>
        <p:spPr>
          <a:xfrm>
            <a:off x="4914900" y="3068241"/>
            <a:ext cx="257175" cy="285750"/>
          </a:xfrm>
          <a:prstGeom prst="ellipse">
            <a:avLst/>
          </a:prstGeom>
          <a:solidFill>
            <a:srgbClr val="ECFDF5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43" name="Image 11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972050" y="3150394"/>
            <a:ext cx="142875" cy="114300"/>
          </a:xfrm>
          <a:prstGeom prst="rect">
            <a:avLst/>
          </a:prstGeom>
        </p:spPr>
      </p:pic>
      <p:sp>
        <p:nvSpPr>
          <p:cNvPr id="44" name="Text 30"/>
          <p:cNvSpPr/>
          <p:nvPr/>
        </p:nvSpPr>
        <p:spPr>
          <a:xfrm>
            <a:off x="5257800" y="3039666"/>
            <a:ext cx="181696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00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Comunicação integrada</a:t>
            </a:r>
            <a:endParaRPr lang="en-US" sz="900" dirty="0"/>
          </a:p>
        </p:txBody>
      </p:sp>
      <p:sp>
        <p:nvSpPr>
          <p:cNvPr id="45" name="Text 31"/>
          <p:cNvSpPr/>
          <p:nvPr/>
        </p:nvSpPr>
        <p:spPr>
          <a:xfrm>
            <a:off x="5257800" y="3211116"/>
            <a:ext cx="1816968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788" dirty="0">
                <a:solidFill>
                  <a:srgbClr val="4B556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Histórico de interações com candidatos</a:t>
            </a:r>
            <a:endParaRPr lang="en-US" sz="788" dirty="0"/>
          </a:p>
        </p:txBody>
      </p:sp>
      <p:pic>
        <p:nvPicPr>
          <p:cNvPr id="3" name="Imagem 2" descr="Logotipo, Ícone&#10;&#10;O conteúdo gerado por IA pode estar incorreto.">
            <a:extLst>
              <a:ext uri="{FF2B5EF4-FFF2-40B4-BE49-F238E27FC236}">
                <a16:creationId xmlns:a16="http://schemas.microsoft.com/office/drawing/2014/main" id="{0DE5E93B-C105-3EF0-F038-02C9BDAC6F3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441407" y="116594"/>
            <a:ext cx="1509712" cy="60051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32936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54535" y="287101"/>
            <a:ext cx="6574941" cy="31162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025" b="1" dirty="0">
                <a:solidFill>
                  <a:srgbClr val="6F1336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Portal Administrativo – Processos Seletivos e Usuários</a:t>
            </a:r>
            <a:endParaRPr lang="en-US" sz="2025" dirty="0">
              <a:solidFill>
                <a:srgbClr val="6F1336"/>
              </a:solidFill>
            </a:endParaRPr>
          </a:p>
        </p:txBody>
      </p:sp>
      <p:sp>
        <p:nvSpPr>
          <p:cNvPr id="6" name="Shape 2"/>
          <p:cNvSpPr/>
          <p:nvPr/>
        </p:nvSpPr>
        <p:spPr>
          <a:xfrm>
            <a:off x="457200" y="1071563"/>
            <a:ext cx="6043613" cy="2511028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7" name="Shape 3"/>
          <p:cNvSpPr/>
          <p:nvPr/>
        </p:nvSpPr>
        <p:spPr>
          <a:xfrm>
            <a:off x="628650" y="1243013"/>
            <a:ext cx="342900" cy="367903"/>
          </a:xfrm>
          <a:prstGeom prst="ellipse">
            <a:avLst/>
          </a:prstGeom>
          <a:solidFill>
            <a:srgbClr val="DBEAFE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375" y="1328738"/>
            <a:ext cx="171450" cy="171450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1057275" y="1312664"/>
            <a:ext cx="2710997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2563EB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Processos Seletivos em Kanban</a:t>
            </a:r>
            <a:endParaRPr lang="en-US" sz="1350" dirty="0"/>
          </a:p>
        </p:txBody>
      </p:sp>
      <p:sp>
        <p:nvSpPr>
          <p:cNvPr id="10" name="Shape 5"/>
          <p:cNvSpPr/>
          <p:nvPr/>
        </p:nvSpPr>
        <p:spPr>
          <a:xfrm>
            <a:off x="628650" y="1725216"/>
            <a:ext cx="1360884" cy="1428750"/>
          </a:xfrm>
          <a:prstGeom prst="rect">
            <a:avLst/>
          </a:prstGeom>
          <a:solidFill>
            <a:srgbClr val="F9F9F9"/>
          </a:solidFill>
          <a:ln w="298">
            <a:solidFill>
              <a:srgbClr val="333333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11" name="Shape 6"/>
          <p:cNvSpPr/>
          <p:nvPr/>
        </p:nvSpPr>
        <p:spPr>
          <a:xfrm>
            <a:off x="685800" y="1782366"/>
            <a:ext cx="1246584" cy="228600"/>
          </a:xfrm>
          <a:prstGeom prst="rect">
            <a:avLst/>
          </a:prstGeom>
          <a:solidFill>
            <a:srgbClr val="DBEAFE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2" name="Text 7"/>
          <p:cNvSpPr/>
          <p:nvPr/>
        </p:nvSpPr>
        <p:spPr>
          <a:xfrm>
            <a:off x="685800" y="1782366"/>
            <a:ext cx="1318022" cy="228600"/>
          </a:xfrm>
          <a:prstGeom prst="rect">
            <a:avLst/>
          </a:prstGeom>
          <a:noFill/>
          <a:ln/>
        </p:spPr>
        <p:txBody>
          <a:bodyPr wrap="none" lIns="0" tIns="34036" rIns="0" bIns="34036" rtlCol="0" anchor="ctr">
            <a:spAutoFit/>
          </a:bodyPr>
          <a:lstStyle/>
          <a:p>
            <a:pPr marL="0" indent="0" algn="ctr">
              <a:buNone/>
            </a:pPr>
            <a:r>
              <a:rPr lang="en-US" sz="900" b="1" dirty="0">
                <a:solidFill>
                  <a:srgbClr val="1E40A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Triagem</a:t>
            </a:r>
            <a:endParaRPr lang="en-US" sz="900" dirty="0"/>
          </a:p>
        </p:txBody>
      </p:sp>
      <p:sp>
        <p:nvSpPr>
          <p:cNvPr id="13" name="Shape 8"/>
          <p:cNvSpPr/>
          <p:nvPr/>
        </p:nvSpPr>
        <p:spPr>
          <a:xfrm>
            <a:off x="685800" y="2068116"/>
            <a:ext cx="1246584" cy="371475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4" name="Text 9"/>
          <p:cNvSpPr/>
          <p:nvPr/>
        </p:nvSpPr>
        <p:spPr>
          <a:xfrm>
            <a:off x="742950" y="2125266"/>
            <a:ext cx="1203722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88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João Silva</a:t>
            </a:r>
            <a:endParaRPr lang="en-US" sz="788" dirty="0"/>
          </a:p>
        </p:txBody>
      </p:sp>
      <p:sp>
        <p:nvSpPr>
          <p:cNvPr id="15" name="Text 10"/>
          <p:cNvSpPr/>
          <p:nvPr/>
        </p:nvSpPr>
        <p:spPr>
          <a:xfrm>
            <a:off x="742950" y="2268141"/>
            <a:ext cx="1203722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675" dirty="0">
                <a:solidFill>
                  <a:srgbClr val="6B7280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Dev Frontend</a:t>
            </a:r>
            <a:endParaRPr lang="en-US" sz="675" dirty="0"/>
          </a:p>
        </p:txBody>
      </p:sp>
      <p:sp>
        <p:nvSpPr>
          <p:cNvPr id="16" name="Shape 11"/>
          <p:cNvSpPr/>
          <p:nvPr/>
        </p:nvSpPr>
        <p:spPr>
          <a:xfrm>
            <a:off x="685800" y="2496741"/>
            <a:ext cx="1246584" cy="371475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7" name="Text 12"/>
          <p:cNvSpPr/>
          <p:nvPr/>
        </p:nvSpPr>
        <p:spPr>
          <a:xfrm>
            <a:off x="742950" y="2553891"/>
            <a:ext cx="1203722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88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Maria Santos</a:t>
            </a:r>
            <a:endParaRPr lang="en-US" sz="788" dirty="0"/>
          </a:p>
        </p:txBody>
      </p:sp>
      <p:sp>
        <p:nvSpPr>
          <p:cNvPr id="18" name="Text 13"/>
          <p:cNvSpPr/>
          <p:nvPr/>
        </p:nvSpPr>
        <p:spPr>
          <a:xfrm>
            <a:off x="742950" y="2696766"/>
            <a:ext cx="1203722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675" dirty="0">
                <a:solidFill>
                  <a:srgbClr val="6B7280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UX Designer</a:t>
            </a:r>
            <a:endParaRPr lang="en-US" sz="675" dirty="0"/>
          </a:p>
        </p:txBody>
      </p:sp>
      <p:sp>
        <p:nvSpPr>
          <p:cNvPr id="19" name="Shape 14"/>
          <p:cNvSpPr/>
          <p:nvPr/>
        </p:nvSpPr>
        <p:spPr>
          <a:xfrm>
            <a:off x="2075259" y="1725216"/>
            <a:ext cx="1360884" cy="1428750"/>
          </a:xfrm>
          <a:prstGeom prst="rect">
            <a:avLst/>
          </a:prstGeom>
          <a:solidFill>
            <a:srgbClr val="F9F9F9"/>
          </a:solidFill>
          <a:ln w="298">
            <a:solidFill>
              <a:srgbClr val="333333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20" name="Shape 15"/>
          <p:cNvSpPr/>
          <p:nvPr/>
        </p:nvSpPr>
        <p:spPr>
          <a:xfrm>
            <a:off x="2132409" y="1782366"/>
            <a:ext cx="1246584" cy="228600"/>
          </a:xfrm>
          <a:prstGeom prst="rect">
            <a:avLst/>
          </a:prstGeom>
          <a:solidFill>
            <a:srgbClr val="BFDBFE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21" name="Text 16"/>
          <p:cNvSpPr/>
          <p:nvPr/>
        </p:nvSpPr>
        <p:spPr>
          <a:xfrm>
            <a:off x="2132409" y="1782366"/>
            <a:ext cx="1318022" cy="228600"/>
          </a:xfrm>
          <a:prstGeom prst="rect">
            <a:avLst/>
          </a:prstGeom>
          <a:noFill/>
          <a:ln/>
        </p:spPr>
        <p:txBody>
          <a:bodyPr wrap="none" lIns="0" tIns="34036" rIns="0" bIns="34036" rtlCol="0" anchor="ctr">
            <a:spAutoFit/>
          </a:bodyPr>
          <a:lstStyle/>
          <a:p>
            <a:pPr marL="0" indent="0" algn="ctr">
              <a:buNone/>
            </a:pPr>
            <a:r>
              <a:rPr lang="en-US" sz="900" b="1" dirty="0">
                <a:solidFill>
                  <a:srgbClr val="1E40A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Entrevista</a:t>
            </a:r>
            <a:endParaRPr lang="en-US" sz="900" dirty="0"/>
          </a:p>
        </p:txBody>
      </p:sp>
      <p:sp>
        <p:nvSpPr>
          <p:cNvPr id="22" name="Shape 17"/>
          <p:cNvSpPr/>
          <p:nvPr/>
        </p:nvSpPr>
        <p:spPr>
          <a:xfrm>
            <a:off x="2132409" y="2068116"/>
            <a:ext cx="1246584" cy="371475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23" name="Text 18"/>
          <p:cNvSpPr/>
          <p:nvPr/>
        </p:nvSpPr>
        <p:spPr>
          <a:xfrm>
            <a:off x="2189559" y="2125266"/>
            <a:ext cx="1203722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88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Carlos Oliveira</a:t>
            </a:r>
            <a:endParaRPr lang="en-US" sz="788" dirty="0"/>
          </a:p>
        </p:txBody>
      </p:sp>
      <p:sp>
        <p:nvSpPr>
          <p:cNvPr id="24" name="Text 19"/>
          <p:cNvSpPr/>
          <p:nvPr/>
        </p:nvSpPr>
        <p:spPr>
          <a:xfrm>
            <a:off x="2189559" y="2268141"/>
            <a:ext cx="1203722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675" dirty="0">
                <a:solidFill>
                  <a:srgbClr val="6B7280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Dev Backend</a:t>
            </a:r>
            <a:endParaRPr lang="en-US" sz="675" dirty="0"/>
          </a:p>
        </p:txBody>
      </p:sp>
      <p:sp>
        <p:nvSpPr>
          <p:cNvPr id="25" name="Shape 20"/>
          <p:cNvSpPr/>
          <p:nvPr/>
        </p:nvSpPr>
        <p:spPr>
          <a:xfrm>
            <a:off x="3521869" y="1725216"/>
            <a:ext cx="1360884" cy="1428750"/>
          </a:xfrm>
          <a:prstGeom prst="rect">
            <a:avLst/>
          </a:prstGeom>
          <a:solidFill>
            <a:srgbClr val="F9F9F9"/>
          </a:solidFill>
          <a:ln w="298">
            <a:solidFill>
              <a:srgbClr val="333333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26" name="Shape 21"/>
          <p:cNvSpPr/>
          <p:nvPr/>
        </p:nvSpPr>
        <p:spPr>
          <a:xfrm>
            <a:off x="3579019" y="1782366"/>
            <a:ext cx="1246584" cy="228600"/>
          </a:xfrm>
          <a:prstGeom prst="rect">
            <a:avLst/>
          </a:prstGeom>
          <a:solidFill>
            <a:srgbClr val="D1FAE5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27" name="Text 22"/>
          <p:cNvSpPr/>
          <p:nvPr/>
        </p:nvSpPr>
        <p:spPr>
          <a:xfrm>
            <a:off x="3579019" y="1782366"/>
            <a:ext cx="1318022" cy="228600"/>
          </a:xfrm>
          <a:prstGeom prst="rect">
            <a:avLst/>
          </a:prstGeom>
          <a:noFill/>
          <a:ln/>
        </p:spPr>
        <p:txBody>
          <a:bodyPr wrap="none" lIns="0" tIns="34036" rIns="0" bIns="34036" rtlCol="0" anchor="ctr">
            <a:spAutoFit/>
          </a:bodyPr>
          <a:lstStyle/>
          <a:p>
            <a:pPr marL="0" indent="0" algn="ctr">
              <a:buNone/>
            </a:pPr>
            <a:r>
              <a:rPr lang="en-US" sz="900" b="1" dirty="0">
                <a:solidFill>
                  <a:srgbClr val="065F46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Teste Técnico</a:t>
            </a:r>
            <a:endParaRPr lang="en-US" sz="900" dirty="0"/>
          </a:p>
        </p:txBody>
      </p:sp>
      <p:sp>
        <p:nvSpPr>
          <p:cNvPr id="28" name="Shape 23"/>
          <p:cNvSpPr/>
          <p:nvPr/>
        </p:nvSpPr>
        <p:spPr>
          <a:xfrm>
            <a:off x="3579019" y="2068116"/>
            <a:ext cx="1246584" cy="371475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29" name="Text 24"/>
          <p:cNvSpPr/>
          <p:nvPr/>
        </p:nvSpPr>
        <p:spPr>
          <a:xfrm>
            <a:off x="3636169" y="2125266"/>
            <a:ext cx="1203722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88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Ana Pereira</a:t>
            </a:r>
            <a:endParaRPr lang="en-US" sz="788" dirty="0"/>
          </a:p>
        </p:txBody>
      </p:sp>
      <p:sp>
        <p:nvSpPr>
          <p:cNvPr id="30" name="Text 25"/>
          <p:cNvSpPr/>
          <p:nvPr/>
        </p:nvSpPr>
        <p:spPr>
          <a:xfrm>
            <a:off x="3636169" y="2268141"/>
            <a:ext cx="1203722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675" dirty="0">
                <a:solidFill>
                  <a:srgbClr val="6B7280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Dev Fullstack</a:t>
            </a:r>
            <a:endParaRPr lang="en-US" sz="675" dirty="0"/>
          </a:p>
        </p:txBody>
      </p:sp>
      <p:sp>
        <p:nvSpPr>
          <p:cNvPr id="31" name="Shape 26"/>
          <p:cNvSpPr/>
          <p:nvPr/>
        </p:nvSpPr>
        <p:spPr>
          <a:xfrm>
            <a:off x="4968478" y="1725216"/>
            <a:ext cx="1360884" cy="1428750"/>
          </a:xfrm>
          <a:prstGeom prst="rect">
            <a:avLst/>
          </a:prstGeom>
          <a:solidFill>
            <a:srgbClr val="F9F9F9"/>
          </a:solidFill>
          <a:ln w="298">
            <a:solidFill>
              <a:srgbClr val="333333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32" name="Shape 27"/>
          <p:cNvSpPr/>
          <p:nvPr/>
        </p:nvSpPr>
        <p:spPr>
          <a:xfrm>
            <a:off x="5025628" y="1782366"/>
            <a:ext cx="1246584" cy="228600"/>
          </a:xfrm>
          <a:prstGeom prst="rect">
            <a:avLst/>
          </a:prstGeom>
          <a:solidFill>
            <a:srgbClr val="A7F3D0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33" name="Text 28"/>
          <p:cNvSpPr/>
          <p:nvPr/>
        </p:nvSpPr>
        <p:spPr>
          <a:xfrm>
            <a:off x="5025628" y="1782366"/>
            <a:ext cx="1318022" cy="228600"/>
          </a:xfrm>
          <a:prstGeom prst="rect">
            <a:avLst/>
          </a:prstGeom>
          <a:noFill/>
          <a:ln/>
        </p:spPr>
        <p:txBody>
          <a:bodyPr wrap="none" lIns="0" tIns="34036" rIns="0" bIns="34036" rtlCol="0" anchor="ctr">
            <a:spAutoFit/>
          </a:bodyPr>
          <a:lstStyle/>
          <a:p>
            <a:pPr marL="0" indent="0" algn="ctr">
              <a:buNone/>
            </a:pPr>
            <a:r>
              <a:rPr lang="en-US" sz="900" b="1" dirty="0">
                <a:solidFill>
                  <a:srgbClr val="065F46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Aprovados</a:t>
            </a:r>
            <a:endParaRPr lang="en-US" sz="900" dirty="0"/>
          </a:p>
        </p:txBody>
      </p:sp>
      <p:sp>
        <p:nvSpPr>
          <p:cNvPr id="34" name="Shape 29"/>
          <p:cNvSpPr/>
          <p:nvPr/>
        </p:nvSpPr>
        <p:spPr>
          <a:xfrm>
            <a:off x="5025628" y="2068116"/>
            <a:ext cx="1246584" cy="371475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35" name="Text 30"/>
          <p:cNvSpPr/>
          <p:nvPr/>
        </p:nvSpPr>
        <p:spPr>
          <a:xfrm>
            <a:off x="5082778" y="2125266"/>
            <a:ext cx="1203722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88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Pedro Costa</a:t>
            </a:r>
            <a:endParaRPr lang="en-US" sz="788" dirty="0"/>
          </a:p>
        </p:txBody>
      </p:sp>
      <p:sp>
        <p:nvSpPr>
          <p:cNvPr id="36" name="Text 31"/>
          <p:cNvSpPr/>
          <p:nvPr/>
        </p:nvSpPr>
        <p:spPr>
          <a:xfrm>
            <a:off x="5082778" y="2268141"/>
            <a:ext cx="1203722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675" dirty="0">
                <a:solidFill>
                  <a:srgbClr val="6B7280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Product Manager</a:t>
            </a:r>
            <a:endParaRPr lang="en-US" sz="675" dirty="0"/>
          </a:p>
        </p:txBody>
      </p:sp>
      <p:pic>
        <p:nvPicPr>
          <p:cNvPr id="37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650" y="3289697"/>
            <a:ext cx="100013" cy="100013"/>
          </a:xfrm>
          <a:prstGeom prst="rect">
            <a:avLst/>
          </a:prstGeom>
        </p:spPr>
      </p:pic>
      <p:sp>
        <p:nvSpPr>
          <p:cNvPr id="38" name="Text 32"/>
          <p:cNvSpPr/>
          <p:nvPr/>
        </p:nvSpPr>
        <p:spPr>
          <a:xfrm>
            <a:off x="785813" y="3268266"/>
            <a:ext cx="3968521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88" dirty="0">
                <a:solidFill>
                  <a:srgbClr val="4B556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Etapas configuráveis com ações de arrastar e soltar. Controle de tempo em cada etapa.</a:t>
            </a:r>
            <a:endParaRPr lang="en-US" sz="788" dirty="0"/>
          </a:p>
        </p:txBody>
      </p:sp>
      <p:sp>
        <p:nvSpPr>
          <p:cNvPr id="39" name="Shape 33"/>
          <p:cNvSpPr/>
          <p:nvPr/>
        </p:nvSpPr>
        <p:spPr>
          <a:xfrm>
            <a:off x="6672263" y="1071563"/>
            <a:ext cx="2014538" cy="314325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40" name="Shape 34"/>
          <p:cNvSpPr/>
          <p:nvPr/>
        </p:nvSpPr>
        <p:spPr>
          <a:xfrm>
            <a:off x="6843713" y="1259086"/>
            <a:ext cx="385763" cy="367903"/>
          </a:xfrm>
          <a:prstGeom prst="ellipse">
            <a:avLst/>
          </a:prstGeom>
          <a:solidFill>
            <a:srgbClr val="DBEAFE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41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29438" y="1344811"/>
            <a:ext cx="214313" cy="171450"/>
          </a:xfrm>
          <a:prstGeom prst="rect">
            <a:avLst/>
          </a:prstGeom>
        </p:spPr>
      </p:pic>
      <p:sp>
        <p:nvSpPr>
          <p:cNvPr id="42" name="Text 35"/>
          <p:cNvSpPr/>
          <p:nvPr/>
        </p:nvSpPr>
        <p:spPr>
          <a:xfrm>
            <a:off x="7315200" y="1243013"/>
            <a:ext cx="1271588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125" b="1" dirty="0">
                <a:solidFill>
                  <a:srgbClr val="2563EB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Gestão de Usuários</a:t>
            </a:r>
            <a:endParaRPr lang="en-US" sz="1125" dirty="0"/>
          </a:p>
        </p:txBody>
      </p:sp>
      <p:sp>
        <p:nvSpPr>
          <p:cNvPr id="43" name="Shape 36"/>
          <p:cNvSpPr/>
          <p:nvPr/>
        </p:nvSpPr>
        <p:spPr>
          <a:xfrm>
            <a:off x="6843713" y="1757363"/>
            <a:ext cx="1671638" cy="400050"/>
          </a:xfrm>
          <a:prstGeom prst="rect">
            <a:avLst/>
          </a:prstGeom>
          <a:solidFill>
            <a:srgbClr val="F9FAFB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44" name="Text 37"/>
          <p:cNvSpPr/>
          <p:nvPr/>
        </p:nvSpPr>
        <p:spPr>
          <a:xfrm>
            <a:off x="6900863" y="1814513"/>
            <a:ext cx="1628775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Admin</a:t>
            </a:r>
            <a:endParaRPr lang="en-US" sz="900" dirty="0"/>
          </a:p>
        </p:txBody>
      </p:sp>
      <p:sp>
        <p:nvSpPr>
          <p:cNvPr id="45" name="Text 38"/>
          <p:cNvSpPr/>
          <p:nvPr/>
        </p:nvSpPr>
        <p:spPr>
          <a:xfrm>
            <a:off x="6900863" y="1985963"/>
            <a:ext cx="1628775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675" dirty="0">
                <a:solidFill>
                  <a:srgbClr val="6B7280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Acesso completo ao sistema</a:t>
            </a:r>
            <a:endParaRPr lang="en-US" sz="675" dirty="0"/>
          </a:p>
        </p:txBody>
      </p:sp>
      <p:sp>
        <p:nvSpPr>
          <p:cNvPr id="46" name="Shape 39"/>
          <p:cNvSpPr/>
          <p:nvPr/>
        </p:nvSpPr>
        <p:spPr>
          <a:xfrm>
            <a:off x="6843713" y="2243138"/>
            <a:ext cx="1671638" cy="400050"/>
          </a:xfrm>
          <a:prstGeom prst="rect">
            <a:avLst/>
          </a:prstGeom>
          <a:solidFill>
            <a:srgbClr val="F9FAFB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47" name="Text 40"/>
          <p:cNvSpPr/>
          <p:nvPr/>
        </p:nvSpPr>
        <p:spPr>
          <a:xfrm>
            <a:off x="6900863" y="2300288"/>
            <a:ext cx="1628775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RH</a:t>
            </a:r>
            <a:endParaRPr lang="en-US" sz="900" dirty="0"/>
          </a:p>
        </p:txBody>
      </p:sp>
      <p:sp>
        <p:nvSpPr>
          <p:cNvPr id="48" name="Text 41"/>
          <p:cNvSpPr/>
          <p:nvPr/>
        </p:nvSpPr>
        <p:spPr>
          <a:xfrm>
            <a:off x="6900863" y="2471738"/>
            <a:ext cx="1628775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675" dirty="0">
                <a:solidFill>
                  <a:srgbClr val="6B7280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Gestão de vagas e candidatos</a:t>
            </a:r>
            <a:endParaRPr lang="en-US" sz="675" dirty="0"/>
          </a:p>
        </p:txBody>
      </p:sp>
      <p:sp>
        <p:nvSpPr>
          <p:cNvPr id="49" name="Shape 42"/>
          <p:cNvSpPr/>
          <p:nvPr/>
        </p:nvSpPr>
        <p:spPr>
          <a:xfrm>
            <a:off x="6843713" y="2728913"/>
            <a:ext cx="1671638" cy="400050"/>
          </a:xfrm>
          <a:prstGeom prst="rect">
            <a:avLst/>
          </a:prstGeom>
          <a:solidFill>
            <a:srgbClr val="F9FAFB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50" name="Text 43"/>
          <p:cNvSpPr/>
          <p:nvPr/>
        </p:nvSpPr>
        <p:spPr>
          <a:xfrm>
            <a:off x="6900863" y="2786063"/>
            <a:ext cx="1628775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Gerência</a:t>
            </a:r>
            <a:endParaRPr lang="en-US" sz="900" dirty="0"/>
          </a:p>
        </p:txBody>
      </p:sp>
      <p:sp>
        <p:nvSpPr>
          <p:cNvPr id="51" name="Text 44"/>
          <p:cNvSpPr/>
          <p:nvPr/>
        </p:nvSpPr>
        <p:spPr>
          <a:xfrm>
            <a:off x="6900863" y="2957513"/>
            <a:ext cx="1628775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675" dirty="0">
                <a:solidFill>
                  <a:srgbClr val="6B7280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Aprovação e relatórios</a:t>
            </a:r>
            <a:endParaRPr lang="en-US" sz="675" dirty="0"/>
          </a:p>
        </p:txBody>
      </p:sp>
      <p:sp>
        <p:nvSpPr>
          <p:cNvPr id="52" name="Shape 45"/>
          <p:cNvSpPr/>
          <p:nvPr/>
        </p:nvSpPr>
        <p:spPr>
          <a:xfrm>
            <a:off x="6843713" y="3214688"/>
            <a:ext cx="1671638" cy="400050"/>
          </a:xfrm>
          <a:prstGeom prst="rect">
            <a:avLst/>
          </a:prstGeom>
          <a:solidFill>
            <a:srgbClr val="F9FAFB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53" name="Text 46"/>
          <p:cNvSpPr/>
          <p:nvPr/>
        </p:nvSpPr>
        <p:spPr>
          <a:xfrm>
            <a:off x="6900863" y="3271838"/>
            <a:ext cx="1628775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Jurídico</a:t>
            </a:r>
            <a:endParaRPr lang="en-US" sz="900" dirty="0"/>
          </a:p>
        </p:txBody>
      </p:sp>
      <p:sp>
        <p:nvSpPr>
          <p:cNvPr id="54" name="Text 47"/>
          <p:cNvSpPr/>
          <p:nvPr/>
        </p:nvSpPr>
        <p:spPr>
          <a:xfrm>
            <a:off x="6900863" y="3443288"/>
            <a:ext cx="1628775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675" dirty="0">
                <a:solidFill>
                  <a:srgbClr val="6B7280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Validação de contratos</a:t>
            </a:r>
            <a:endParaRPr lang="en-US" sz="675" dirty="0"/>
          </a:p>
        </p:txBody>
      </p:sp>
      <p:pic>
        <p:nvPicPr>
          <p:cNvPr id="55" name="Image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43713" y="3750469"/>
            <a:ext cx="75009" cy="100013"/>
          </a:xfrm>
          <a:prstGeom prst="rect">
            <a:avLst/>
          </a:prstGeom>
        </p:spPr>
      </p:pic>
      <p:sp>
        <p:nvSpPr>
          <p:cNvPr id="56" name="Text 48"/>
          <p:cNvSpPr/>
          <p:nvPr/>
        </p:nvSpPr>
        <p:spPr>
          <a:xfrm>
            <a:off x="6975872" y="3729038"/>
            <a:ext cx="1011008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88" dirty="0">
                <a:solidFill>
                  <a:srgbClr val="4B556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Atribuição geográfica</a:t>
            </a:r>
            <a:endParaRPr lang="en-US" sz="788" dirty="0"/>
          </a:p>
        </p:txBody>
      </p:sp>
      <p:pic>
        <p:nvPicPr>
          <p:cNvPr id="57" name="Image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43713" y="3921919"/>
            <a:ext cx="112514" cy="100013"/>
          </a:xfrm>
          <a:prstGeom prst="rect">
            <a:avLst/>
          </a:prstGeom>
        </p:spPr>
      </p:pic>
      <p:sp>
        <p:nvSpPr>
          <p:cNvPr id="58" name="Text 49"/>
          <p:cNvSpPr/>
          <p:nvPr/>
        </p:nvSpPr>
        <p:spPr>
          <a:xfrm>
            <a:off x="7013377" y="3900488"/>
            <a:ext cx="1070390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88" dirty="0">
                <a:solidFill>
                  <a:srgbClr val="4B556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Visibilidade controlada</a:t>
            </a:r>
            <a:endParaRPr lang="en-US" sz="788" dirty="0"/>
          </a:p>
        </p:txBody>
      </p:sp>
      <p:pic>
        <p:nvPicPr>
          <p:cNvPr id="3" name="Imagem 2" descr="Logotipo, Ícone&#10;&#10;O conteúdo gerado por IA pode estar incorreto.">
            <a:extLst>
              <a:ext uri="{FF2B5EF4-FFF2-40B4-BE49-F238E27FC236}">
                <a16:creationId xmlns:a16="http://schemas.microsoft.com/office/drawing/2014/main" id="{A43DC2F9-9D4F-834B-A889-B9458C36C83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41407" y="116594"/>
            <a:ext cx="1509712" cy="60051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84A332-C481-DBED-CE82-C7E9CC60B9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1">
            <a:extLst>
              <a:ext uri="{FF2B5EF4-FFF2-40B4-BE49-F238E27FC236}">
                <a16:creationId xmlns:a16="http://schemas.microsoft.com/office/drawing/2014/main" id="{BB7C71C3-9E60-AE42-8959-8163A7724370}"/>
              </a:ext>
            </a:extLst>
          </p:cNvPr>
          <p:cNvSpPr/>
          <p:nvPr/>
        </p:nvSpPr>
        <p:spPr>
          <a:xfrm>
            <a:off x="654535" y="287101"/>
            <a:ext cx="4121641" cy="31162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025" b="1" dirty="0">
                <a:solidFill>
                  <a:srgbClr val="6F1336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Portal Administrativo – </a:t>
            </a:r>
            <a:r>
              <a:rPr lang="en-US" sz="2025" b="1" dirty="0" err="1">
                <a:solidFill>
                  <a:srgbClr val="6F1336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Relatórios</a:t>
            </a:r>
            <a:endParaRPr lang="en-US" sz="2025" dirty="0">
              <a:solidFill>
                <a:srgbClr val="6F1336"/>
              </a:solidFill>
            </a:endParaRPr>
          </a:p>
        </p:txBody>
      </p:sp>
      <p:pic>
        <p:nvPicPr>
          <p:cNvPr id="3" name="Imagem 2" descr="Logotipo, Ícone&#10;&#10;O conteúdo gerado por IA pode estar incorreto.">
            <a:extLst>
              <a:ext uri="{FF2B5EF4-FFF2-40B4-BE49-F238E27FC236}">
                <a16:creationId xmlns:a16="http://schemas.microsoft.com/office/drawing/2014/main" id="{A08AE9F7-16B1-02F3-A86D-899D686F98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1407" y="116594"/>
            <a:ext cx="1509712" cy="600517"/>
          </a:xfrm>
          <a:prstGeom prst="rect">
            <a:avLst/>
          </a:prstGeom>
        </p:spPr>
      </p:pic>
      <p:pic>
        <p:nvPicPr>
          <p:cNvPr id="59" name="Imagem 58">
            <a:extLst>
              <a:ext uri="{FF2B5EF4-FFF2-40B4-BE49-F238E27FC236}">
                <a16:creationId xmlns:a16="http://schemas.microsoft.com/office/drawing/2014/main" id="{F73197CF-ED20-84CC-27FE-D4956B20B0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7261" y="982655"/>
            <a:ext cx="7109460" cy="4044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3115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682756-C1D9-906F-8472-DE88E3A4FB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1">
            <a:extLst>
              <a:ext uri="{FF2B5EF4-FFF2-40B4-BE49-F238E27FC236}">
                <a16:creationId xmlns:a16="http://schemas.microsoft.com/office/drawing/2014/main" id="{2817F722-17AC-FA6E-BF88-A635A0E3BD8C}"/>
              </a:ext>
            </a:extLst>
          </p:cNvPr>
          <p:cNvSpPr/>
          <p:nvPr/>
        </p:nvSpPr>
        <p:spPr>
          <a:xfrm>
            <a:off x="654535" y="287101"/>
            <a:ext cx="5014578" cy="31162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025" b="1" dirty="0">
                <a:solidFill>
                  <a:srgbClr val="6F1336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Portal Administrativo – </a:t>
            </a:r>
            <a:r>
              <a:rPr lang="en-US" sz="2025" b="1" dirty="0" err="1">
                <a:solidFill>
                  <a:srgbClr val="6F1336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Gestão</a:t>
            </a:r>
            <a:r>
              <a:rPr lang="en-US" sz="2025" b="1" dirty="0">
                <a:solidFill>
                  <a:srgbClr val="6F1336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 de Acesso</a:t>
            </a:r>
            <a:endParaRPr lang="en-US" sz="2025" dirty="0">
              <a:solidFill>
                <a:srgbClr val="6F1336"/>
              </a:solidFill>
            </a:endParaRPr>
          </a:p>
        </p:txBody>
      </p:sp>
      <p:pic>
        <p:nvPicPr>
          <p:cNvPr id="3" name="Imagem 2" descr="Logotipo, Ícone&#10;&#10;O conteúdo gerado por IA pode estar incorreto.">
            <a:extLst>
              <a:ext uri="{FF2B5EF4-FFF2-40B4-BE49-F238E27FC236}">
                <a16:creationId xmlns:a16="http://schemas.microsoft.com/office/drawing/2014/main" id="{DF9121D5-1433-73AF-EA2E-30ACD472D7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1407" y="116594"/>
            <a:ext cx="1509712" cy="600517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0BCA46AB-BF31-AD42-D3F9-2BF5D03664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340" y="1203960"/>
            <a:ext cx="4647674" cy="3050563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F958DBD9-8B3D-CB25-288F-693AB527D1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4293" y="946743"/>
            <a:ext cx="4015114" cy="3909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4755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754B8A-0102-6A98-0008-F111DCDC90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88236F97-E14E-5D29-32D9-572A663825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81716"/>
            <a:ext cx="8489731" cy="4773616"/>
          </a:xfrm>
          <a:prstGeom prst="rect">
            <a:avLst/>
          </a:prstGeom>
        </p:spPr>
      </p:pic>
      <p:sp>
        <p:nvSpPr>
          <p:cNvPr id="5" name="Text 1">
            <a:extLst>
              <a:ext uri="{FF2B5EF4-FFF2-40B4-BE49-F238E27FC236}">
                <a16:creationId xmlns:a16="http://schemas.microsoft.com/office/drawing/2014/main" id="{F3000E6D-772E-F34E-4789-C3F69BF590C6}"/>
              </a:ext>
            </a:extLst>
          </p:cNvPr>
          <p:cNvSpPr/>
          <p:nvPr/>
        </p:nvSpPr>
        <p:spPr>
          <a:xfrm>
            <a:off x="5780656" y="2180819"/>
            <a:ext cx="65" cy="623248"/>
          </a:xfrm>
          <a:prstGeom prst="rect">
            <a:avLst/>
          </a:prstGeom>
          <a:noFill/>
          <a:ln/>
          <a:effectLst>
            <a:outerShdw blurRad="50800" dist="50800" dir="5400000" algn="ctr" rotWithShape="0">
              <a:schemeClr val="bg1"/>
            </a:outerShdw>
          </a:effectLst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endParaRPr lang="en-US" sz="405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6" name="Text 2">
            <a:extLst>
              <a:ext uri="{FF2B5EF4-FFF2-40B4-BE49-F238E27FC236}">
                <a16:creationId xmlns:a16="http://schemas.microsoft.com/office/drawing/2014/main" id="{6A9CC592-E285-C898-A4B9-F7599EE7A0EB}"/>
              </a:ext>
            </a:extLst>
          </p:cNvPr>
          <p:cNvSpPr/>
          <p:nvPr/>
        </p:nvSpPr>
        <p:spPr>
          <a:xfrm>
            <a:off x="4571968" y="1130747"/>
            <a:ext cx="64" cy="62324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endParaRPr lang="en-US" sz="4050" dirty="0"/>
          </a:p>
        </p:txBody>
      </p:sp>
      <p:sp>
        <p:nvSpPr>
          <p:cNvPr id="9" name="Text 4">
            <a:extLst>
              <a:ext uri="{FF2B5EF4-FFF2-40B4-BE49-F238E27FC236}">
                <a16:creationId xmlns:a16="http://schemas.microsoft.com/office/drawing/2014/main" id="{CB9506FF-ECAD-1FDE-6ABA-A3238DE8BE48}"/>
              </a:ext>
            </a:extLst>
          </p:cNvPr>
          <p:cNvSpPr/>
          <p:nvPr/>
        </p:nvSpPr>
        <p:spPr>
          <a:xfrm>
            <a:off x="7507495" y="4984886"/>
            <a:ext cx="1479342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125" dirty="0">
                <a:solidFill>
                  <a:srgbClr val="FFFFFF">
                    <a:alpha val="80000"/>
                  </a:srgbClr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© 2025 RH Inteligente</a:t>
            </a:r>
            <a:endParaRPr lang="en-US" sz="1125" dirty="0"/>
          </a:p>
        </p:txBody>
      </p:sp>
      <p:pic>
        <p:nvPicPr>
          <p:cNvPr id="8" name="Imagem 7" descr="Logotipo, Ícone&#10;&#10;O conteúdo gerado por IA pode estar incorreto.">
            <a:extLst>
              <a:ext uri="{FF2B5EF4-FFF2-40B4-BE49-F238E27FC236}">
                <a16:creationId xmlns:a16="http://schemas.microsoft.com/office/drawing/2014/main" id="{C0FE09E8-7BD8-DDFC-2578-289684497B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15947" y="86399"/>
            <a:ext cx="1509712" cy="600517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9AE508E9-D42C-0C3D-E525-AF78A57462BD}"/>
              </a:ext>
            </a:extLst>
          </p:cNvPr>
          <p:cNvSpPr txBox="1"/>
          <p:nvPr/>
        </p:nvSpPr>
        <p:spPr>
          <a:xfrm>
            <a:off x="2559925" y="2296818"/>
            <a:ext cx="61603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3600" b="1" dirty="0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ea typeface="Segoe UI" pitchFamily="34" charset="-122"/>
                <a:cs typeface="Arial" panose="020B0604020202020204" pitchFamily="34" charset="0"/>
              </a:rPr>
              <a:t>Obrigado</a:t>
            </a:r>
            <a:r>
              <a:rPr lang="en-US" sz="3600" b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ea typeface="Segoe UI" pitchFamily="34" charset="-122"/>
                <a:cs typeface="Arial" panose="020B0604020202020204" pitchFamily="34" charset="0"/>
              </a:rPr>
              <a:t>!</a:t>
            </a:r>
            <a:endParaRPr lang="en-US" sz="3600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VIDEO CGB VAGAS">
            <a:hlinkClick r:id="" action="ppaction://media"/>
            <a:extLst>
              <a:ext uri="{FF2B5EF4-FFF2-40B4-BE49-F238E27FC236}">
                <a16:creationId xmlns:a16="http://schemas.microsoft.com/office/drawing/2014/main" id="{2FB4ECCF-7125-DBCC-FBC2-A32D9428B1B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0" y="686916"/>
            <a:ext cx="8868103" cy="4775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93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36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</TotalTime>
  <Words>293</Words>
  <Application>Microsoft Office PowerPoint</Application>
  <PresentationFormat>Apresentação na tela (16:9)</PresentationFormat>
  <Paragraphs>83</Paragraphs>
  <Slides>9</Slides>
  <Notes>9</Notes>
  <HiddenSlides>0</HiddenSlides>
  <MMClips>1</MMClips>
  <ScaleCrop>false</ScaleCrop>
  <HeadingPairs>
    <vt:vector size="6" baseType="variant">
      <vt:variant>
        <vt:lpstr>Fontes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9</vt:i4>
      </vt:variant>
    </vt:vector>
  </HeadingPairs>
  <TitlesOfParts>
    <vt:vector size="12" baseType="lpstr">
      <vt:lpstr>Arial</vt:lpstr>
      <vt:lpstr>Segoe UI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WILLE MENEZES</cp:lastModifiedBy>
  <cp:revision>5</cp:revision>
  <cp:lastPrinted>2025-06-30T16:43:34Z</cp:lastPrinted>
  <dcterms:created xsi:type="dcterms:W3CDTF">2025-06-29T22:41:33Z</dcterms:created>
  <dcterms:modified xsi:type="dcterms:W3CDTF">2025-08-05T16:06:09Z</dcterms:modified>
</cp:coreProperties>
</file>